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27.xml" ContentType="application/vnd.openxmlformats-officedocument.presentationml.tags+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5.xml" ContentType="application/vnd.openxmlformats-officedocument.theme+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6.xml" ContentType="application/vnd.openxmlformats-officedocument.theme+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7.xml" ContentType="application/vnd.openxmlformats-officedocument.theme+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8.xml" ContentType="application/vnd.openxmlformats-officedocument.theme+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 id="2147483648" r:id="rId2"/>
    <p:sldMasterId id="2147483777" r:id="rId3"/>
    <p:sldMasterId id="2147483660" r:id="rId4"/>
    <p:sldMasterId id="2147483704" r:id="rId5"/>
    <p:sldMasterId id="2147483761" r:id="rId6"/>
    <p:sldMasterId id="2147483789" r:id="rId7"/>
    <p:sldMasterId id="2147483801" r:id="rId8"/>
  </p:sldMasterIdLst>
  <p:notesMasterIdLst>
    <p:notesMasterId r:id="rId31"/>
  </p:notesMasterIdLst>
  <p:sldIdLst>
    <p:sldId id="2147483568" r:id="rId9"/>
    <p:sldId id="2147483566" r:id="rId10"/>
    <p:sldId id="2147483567" r:id="rId11"/>
    <p:sldId id="2147483516" r:id="rId12"/>
    <p:sldId id="2147481620" r:id="rId13"/>
    <p:sldId id="2147481621" r:id="rId14"/>
    <p:sldId id="2147481622" r:id="rId15"/>
    <p:sldId id="2147481603" r:id="rId16"/>
    <p:sldId id="2147481619" r:id="rId17"/>
    <p:sldId id="2147481602" r:id="rId18"/>
    <p:sldId id="2147481604" r:id="rId19"/>
    <p:sldId id="2147481605" r:id="rId20"/>
    <p:sldId id="2147481606" r:id="rId21"/>
    <p:sldId id="2147481607" r:id="rId22"/>
    <p:sldId id="2147481611" r:id="rId23"/>
    <p:sldId id="2147481612" r:id="rId24"/>
    <p:sldId id="2147481613" r:id="rId25"/>
    <p:sldId id="2147481614" r:id="rId26"/>
    <p:sldId id="2147481615" r:id="rId27"/>
    <p:sldId id="2147481608" r:id="rId28"/>
    <p:sldId id="2147481609" r:id="rId29"/>
    <p:sldId id="2147481610" r:id="rId30"/>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75BE903-5ABD-447B-8ED9-26FCE33BCE05}">
          <p14:sldIdLst>
            <p14:sldId id="2147483568"/>
            <p14:sldId id="2147483566"/>
            <p14:sldId id="2147483567"/>
            <p14:sldId id="2147483516"/>
            <p14:sldId id="2147481620"/>
            <p14:sldId id="2147481621"/>
            <p14:sldId id="2147481622"/>
            <p14:sldId id="2147481603"/>
            <p14:sldId id="2147481619"/>
            <p14:sldId id="2147481602"/>
            <p14:sldId id="2147481604"/>
            <p14:sldId id="2147481605"/>
            <p14:sldId id="2147481606"/>
            <p14:sldId id="2147481607"/>
            <p14:sldId id="2147481611"/>
            <p14:sldId id="2147481612"/>
            <p14:sldId id="2147481613"/>
            <p14:sldId id="2147481614"/>
            <p14:sldId id="2147481615"/>
            <p14:sldId id="2147481608"/>
            <p14:sldId id="2147481609"/>
            <p14:sldId id="2147481610"/>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83CEF7E-8B58-3558-15B2-619441D92D49}" name="Maha Taher" initials="MT" userId="S::Maha.Taher@alfuttaim.com::1d15450f-3f6d-475d-b28a-06efefbf98e1"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2060"/>
    <a:srgbClr val="324484"/>
    <a:srgbClr val="5B9BD5"/>
    <a:srgbClr val="E4EBEF"/>
    <a:srgbClr val="A6A6A6"/>
    <a:srgbClr val="E2F0D9"/>
    <a:srgbClr val="EDEDED"/>
    <a:srgbClr val="DEEBF7"/>
    <a:srgbClr val="FFFFFF"/>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6" d="100"/>
          <a:sy n="56" d="100"/>
        </p:scale>
        <p:origin x="1044" y="30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slideMaster" Target="slideMasters/slideMaster3.xml"/><Relationship Id="rId21" Type="http://schemas.openxmlformats.org/officeDocument/2006/relationships/slide" Target="slides/slide13.xml"/><Relationship Id="rId34"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microsoft.com/office/2018/10/relationships/authors" Target="author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tableStyles" Target="tableStyles.xml"/><Relationship Id="rId8" Type="http://schemas.openxmlformats.org/officeDocument/2006/relationships/slideMaster" Target="slideMasters/slideMaster8.xml"/></Relationships>
</file>

<file path=ppt/media/hdphoto1.wdp>
</file>

<file path=ppt/media/hdphoto2.wdp>
</file>

<file path=ppt/media/hdphoto3.wdp>
</file>

<file path=ppt/media/image11.jpeg>
</file>

<file path=ppt/media/image12.jpeg>
</file>

<file path=ppt/media/image13.png>
</file>

<file path=ppt/media/image15.jpe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53" tIns="48327" rIns="96653" bIns="48327" rtlCol="0"/>
          <a:lstStyle>
            <a:lvl1pPr algn="l">
              <a:defRPr sz="12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53" tIns="48327" rIns="96653" bIns="48327" rtlCol="0"/>
          <a:lstStyle>
            <a:lvl1pPr algn="r">
              <a:defRPr sz="1200"/>
            </a:lvl1pPr>
          </a:lstStyle>
          <a:p>
            <a:fld id="{BF1AA4E8-C8FB-4278-9B68-4B983D66F352}" type="datetimeFigureOut">
              <a:rPr lang="en-US" smtClean="0"/>
              <a:t>20/10/2025</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53" tIns="48327" rIns="96653" bIns="48327"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53" tIns="48327" rIns="96653" bIns="48327"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1726"/>
          </a:xfrm>
          <a:prstGeom prst="rect">
            <a:avLst/>
          </a:prstGeom>
        </p:spPr>
        <p:txBody>
          <a:bodyPr vert="horz" lIns="96653" tIns="48327" rIns="96653" bIns="48327" rtlCol="0" anchor="b"/>
          <a:lstStyle>
            <a:lvl1pPr algn="l">
              <a:defRPr sz="1200"/>
            </a:lvl1pPr>
          </a:lstStyle>
          <a:p>
            <a:endParaRPr lang="en-US"/>
          </a:p>
        </p:txBody>
      </p:sp>
      <p:sp>
        <p:nvSpPr>
          <p:cNvPr id="7" name="Slide Number Placeholder 6"/>
          <p:cNvSpPr>
            <a:spLocks noGrp="1"/>
          </p:cNvSpPr>
          <p:nvPr>
            <p:ph type="sldNum" sz="quarter" idx="5"/>
          </p:nvPr>
        </p:nvSpPr>
        <p:spPr>
          <a:xfrm>
            <a:off x="4143587" y="9119475"/>
            <a:ext cx="3169920" cy="481726"/>
          </a:xfrm>
          <a:prstGeom prst="rect">
            <a:avLst/>
          </a:prstGeom>
        </p:spPr>
        <p:txBody>
          <a:bodyPr vert="horz" lIns="96653" tIns="48327" rIns="96653" bIns="48327" rtlCol="0" anchor="b"/>
          <a:lstStyle>
            <a:lvl1pPr algn="r">
              <a:defRPr sz="1200"/>
            </a:lvl1pPr>
          </a:lstStyle>
          <a:p>
            <a:fld id="{F46E503D-35B5-443E-BB86-0495AAA721EA}" type="slidenum">
              <a:rPr lang="en-US" smtClean="0"/>
              <a:t>‹#›</a:t>
            </a:fld>
            <a:endParaRPr lang="en-US"/>
          </a:p>
        </p:txBody>
      </p:sp>
    </p:spTree>
    <p:extLst>
      <p:ext uri="{BB962C8B-B14F-4D97-AF65-F5344CB8AC3E}">
        <p14:creationId xmlns:p14="http://schemas.microsoft.com/office/powerpoint/2010/main" val="36908507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179FC-A119-CD16-C50C-98D906AA10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93FB7D-6330-740A-81F8-2C9123D5CF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0D2D53-6E73-A051-51B1-8D760B6EB73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3201A3B-E240-355C-0020-D99CC912E273}"/>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46E503D-35B5-443E-BB86-0495AAA721E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69005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10</a:t>
            </a:fld>
            <a:endParaRPr lang="en-US"/>
          </a:p>
        </p:txBody>
      </p:sp>
    </p:spTree>
    <p:extLst>
      <p:ext uri="{BB962C8B-B14F-4D97-AF65-F5344CB8AC3E}">
        <p14:creationId xmlns:p14="http://schemas.microsoft.com/office/powerpoint/2010/main" val="2110056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11</a:t>
            </a:fld>
            <a:endParaRPr lang="en-US"/>
          </a:p>
        </p:txBody>
      </p:sp>
    </p:spTree>
    <p:extLst>
      <p:ext uri="{BB962C8B-B14F-4D97-AF65-F5344CB8AC3E}">
        <p14:creationId xmlns:p14="http://schemas.microsoft.com/office/powerpoint/2010/main" val="7255622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12</a:t>
            </a:fld>
            <a:endParaRPr lang="en-US"/>
          </a:p>
        </p:txBody>
      </p:sp>
    </p:spTree>
    <p:extLst>
      <p:ext uri="{BB962C8B-B14F-4D97-AF65-F5344CB8AC3E}">
        <p14:creationId xmlns:p14="http://schemas.microsoft.com/office/powerpoint/2010/main" val="39428878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13</a:t>
            </a:fld>
            <a:endParaRPr lang="en-US"/>
          </a:p>
        </p:txBody>
      </p:sp>
    </p:spTree>
    <p:extLst>
      <p:ext uri="{BB962C8B-B14F-4D97-AF65-F5344CB8AC3E}">
        <p14:creationId xmlns:p14="http://schemas.microsoft.com/office/powerpoint/2010/main" val="3936056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14</a:t>
            </a:fld>
            <a:endParaRPr lang="en-US"/>
          </a:p>
        </p:txBody>
      </p:sp>
    </p:spTree>
    <p:extLst>
      <p:ext uri="{BB962C8B-B14F-4D97-AF65-F5344CB8AC3E}">
        <p14:creationId xmlns:p14="http://schemas.microsoft.com/office/powerpoint/2010/main" val="5411201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15</a:t>
            </a:fld>
            <a:endParaRPr lang="en-US"/>
          </a:p>
        </p:txBody>
      </p:sp>
    </p:spTree>
    <p:extLst>
      <p:ext uri="{BB962C8B-B14F-4D97-AF65-F5344CB8AC3E}">
        <p14:creationId xmlns:p14="http://schemas.microsoft.com/office/powerpoint/2010/main" val="1443650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16</a:t>
            </a:fld>
            <a:endParaRPr lang="en-US"/>
          </a:p>
        </p:txBody>
      </p:sp>
    </p:spTree>
    <p:extLst>
      <p:ext uri="{BB962C8B-B14F-4D97-AF65-F5344CB8AC3E}">
        <p14:creationId xmlns:p14="http://schemas.microsoft.com/office/powerpoint/2010/main" val="4248536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17</a:t>
            </a:fld>
            <a:endParaRPr lang="en-US"/>
          </a:p>
        </p:txBody>
      </p:sp>
    </p:spTree>
    <p:extLst>
      <p:ext uri="{BB962C8B-B14F-4D97-AF65-F5344CB8AC3E}">
        <p14:creationId xmlns:p14="http://schemas.microsoft.com/office/powerpoint/2010/main" val="12105276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18</a:t>
            </a:fld>
            <a:endParaRPr lang="en-US"/>
          </a:p>
        </p:txBody>
      </p:sp>
    </p:spTree>
    <p:extLst>
      <p:ext uri="{BB962C8B-B14F-4D97-AF65-F5344CB8AC3E}">
        <p14:creationId xmlns:p14="http://schemas.microsoft.com/office/powerpoint/2010/main" val="37504685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19</a:t>
            </a:fld>
            <a:endParaRPr lang="en-US"/>
          </a:p>
        </p:txBody>
      </p:sp>
    </p:spTree>
    <p:extLst>
      <p:ext uri="{BB962C8B-B14F-4D97-AF65-F5344CB8AC3E}">
        <p14:creationId xmlns:p14="http://schemas.microsoft.com/office/powerpoint/2010/main" val="1656801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EBEF17-B5A0-9858-A1AE-C97408E502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92DB13-61A1-D702-796A-20C1B026BB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D75A61-918F-51D7-57DA-45C79DFDBF6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16434DF-D5CD-8694-682A-AFE10E62BAC3}"/>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46E503D-35B5-443E-BB86-0495AAA721E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0454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20</a:t>
            </a:fld>
            <a:endParaRPr lang="en-US"/>
          </a:p>
        </p:txBody>
      </p:sp>
    </p:spTree>
    <p:extLst>
      <p:ext uri="{BB962C8B-B14F-4D97-AF65-F5344CB8AC3E}">
        <p14:creationId xmlns:p14="http://schemas.microsoft.com/office/powerpoint/2010/main" val="3936109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21</a:t>
            </a:fld>
            <a:endParaRPr lang="en-US"/>
          </a:p>
        </p:txBody>
      </p:sp>
    </p:spTree>
    <p:extLst>
      <p:ext uri="{BB962C8B-B14F-4D97-AF65-F5344CB8AC3E}">
        <p14:creationId xmlns:p14="http://schemas.microsoft.com/office/powerpoint/2010/main" val="34451079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22</a:t>
            </a:fld>
            <a:endParaRPr lang="en-US"/>
          </a:p>
        </p:txBody>
      </p:sp>
    </p:spTree>
    <p:extLst>
      <p:ext uri="{BB962C8B-B14F-4D97-AF65-F5344CB8AC3E}">
        <p14:creationId xmlns:p14="http://schemas.microsoft.com/office/powerpoint/2010/main" val="1626239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EBEF17-B5A0-9858-A1AE-C97408E502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92DB13-61A1-D702-796A-20C1B026BB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D75A61-918F-51D7-57DA-45C79DFDBF6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16434DF-D5CD-8694-682A-AFE10E62BAC3}"/>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46E503D-35B5-443E-BB86-0495AAA721E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045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833AFA-5ABA-986A-E46A-E574C29660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9C49C2-3F5E-D396-B165-595BEFE502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6590FE-C4D9-6EE4-4D40-18DDE0383BF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1E3AD55-06D1-600A-C204-6C99538B0631}"/>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46E503D-35B5-443E-BB86-0495AAA721E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0732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A1207A-8143-B3F2-19A9-52E3387495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4CB240-C3B1-EE47-45A9-6213EE8875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9B53E4-796E-5A30-77F6-F4F8D1B0F49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65C25BA-F7D1-481A-2684-AE0F95DD122A}"/>
              </a:ext>
            </a:extLst>
          </p:cNvPr>
          <p:cNvSpPr>
            <a:spLocks noGrp="1"/>
          </p:cNvSpPr>
          <p:nvPr>
            <p:ph type="sldNum" sz="quarter" idx="5"/>
          </p:nvPr>
        </p:nvSpPr>
        <p:spPr/>
        <p:txBody>
          <a:bodyPr/>
          <a:lstStyle/>
          <a:p>
            <a:fld id="{65034766-A76A-4B8E-BCCD-2F606BF01F9D}" type="slidenum">
              <a:rPr lang="en-US" smtClean="0"/>
              <a:t>5</a:t>
            </a:fld>
            <a:endParaRPr lang="en-US"/>
          </a:p>
        </p:txBody>
      </p:sp>
    </p:spTree>
    <p:extLst>
      <p:ext uri="{BB962C8B-B14F-4D97-AF65-F5344CB8AC3E}">
        <p14:creationId xmlns:p14="http://schemas.microsoft.com/office/powerpoint/2010/main" val="1429120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9C224-8418-418F-B72B-E74BD6B203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0D0BAD6-FFCA-79C5-31D6-41387EE8E6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831FA6-FF02-0B39-971A-BBB4819FD04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39CB59-9E8C-E5DD-2B58-1AFD01E4BEBC}"/>
              </a:ext>
            </a:extLst>
          </p:cNvPr>
          <p:cNvSpPr>
            <a:spLocks noGrp="1"/>
          </p:cNvSpPr>
          <p:nvPr>
            <p:ph type="sldNum" sz="quarter" idx="5"/>
          </p:nvPr>
        </p:nvSpPr>
        <p:spPr/>
        <p:txBody>
          <a:bodyPr/>
          <a:lstStyle/>
          <a:p>
            <a:fld id="{65034766-A76A-4B8E-BCCD-2F606BF01F9D}" type="slidenum">
              <a:rPr lang="en-US" smtClean="0"/>
              <a:t>6</a:t>
            </a:fld>
            <a:endParaRPr lang="en-US"/>
          </a:p>
        </p:txBody>
      </p:sp>
    </p:spTree>
    <p:extLst>
      <p:ext uri="{BB962C8B-B14F-4D97-AF65-F5344CB8AC3E}">
        <p14:creationId xmlns:p14="http://schemas.microsoft.com/office/powerpoint/2010/main" val="3223575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FDFAF1-804F-3AEB-57E0-017F336A94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681344-4C25-D3C4-AF6D-F16A6A1AD2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3D3DC4-A041-ABBD-8A06-4C0A3D301F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569F197-D5DF-C606-5F48-120AEA8231EE}"/>
              </a:ext>
            </a:extLst>
          </p:cNvPr>
          <p:cNvSpPr>
            <a:spLocks noGrp="1"/>
          </p:cNvSpPr>
          <p:nvPr>
            <p:ph type="sldNum" sz="quarter" idx="5"/>
          </p:nvPr>
        </p:nvSpPr>
        <p:spPr/>
        <p:txBody>
          <a:bodyPr/>
          <a:lstStyle/>
          <a:p>
            <a:fld id="{65034766-A76A-4B8E-BCCD-2F606BF01F9D}" type="slidenum">
              <a:rPr lang="en-US" smtClean="0"/>
              <a:t>7</a:t>
            </a:fld>
            <a:endParaRPr lang="en-US"/>
          </a:p>
        </p:txBody>
      </p:sp>
    </p:spTree>
    <p:extLst>
      <p:ext uri="{BB962C8B-B14F-4D97-AF65-F5344CB8AC3E}">
        <p14:creationId xmlns:p14="http://schemas.microsoft.com/office/powerpoint/2010/main" val="1980571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8</a:t>
            </a:fld>
            <a:endParaRPr lang="en-US"/>
          </a:p>
        </p:txBody>
      </p:sp>
    </p:spTree>
    <p:extLst>
      <p:ext uri="{BB962C8B-B14F-4D97-AF65-F5344CB8AC3E}">
        <p14:creationId xmlns:p14="http://schemas.microsoft.com/office/powerpoint/2010/main" val="34682439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034766-A76A-4B8E-BCCD-2F606BF01F9D}" type="slidenum">
              <a:rPr lang="en-US" smtClean="0"/>
              <a:t>9</a:t>
            </a:fld>
            <a:endParaRPr lang="en-US"/>
          </a:p>
        </p:txBody>
      </p:sp>
    </p:spTree>
    <p:extLst>
      <p:ext uri="{BB962C8B-B14F-4D97-AF65-F5344CB8AC3E}">
        <p14:creationId xmlns:p14="http://schemas.microsoft.com/office/powerpoint/2010/main" val="10734645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7" Type="http://schemas.openxmlformats.org/officeDocument/2006/relationships/image" Target="../media/image4.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oleObject" Target="../embeddings/oleObject2.bin"/></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2.xml"/><Relationship Id="rId1" Type="http://schemas.openxmlformats.org/officeDocument/2006/relationships/tags" Target="../tags/tag27.xml"/><Relationship Id="rId6" Type="http://schemas.microsoft.com/office/2007/relationships/hdphoto" Target="../media/hdphoto3.wdp"/><Relationship Id="rId5" Type="http://schemas.openxmlformats.org/officeDocument/2006/relationships/image" Target="../media/image9.png"/><Relationship Id="rId4" Type="http://schemas.openxmlformats.org/officeDocument/2006/relationships/image" Target="../media/image5.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oleObject" Target="../embeddings/oleObject4.bin"/><Relationship Id="rId7" Type="http://schemas.openxmlformats.org/officeDocument/2006/relationships/image" Target="../media/image7.png"/><Relationship Id="rId2" Type="http://schemas.openxmlformats.org/officeDocument/2006/relationships/slideMaster" Target="../slideMasters/slideMaster1.xml"/><Relationship Id="rId1" Type="http://schemas.openxmlformats.org/officeDocument/2006/relationships/tags" Target="../tags/tag21.xml"/><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image" Target="../media/image5.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22.xml"/><Relationship Id="rId5" Type="http://schemas.openxmlformats.org/officeDocument/2006/relationships/image" Target="../media/image8.png"/><Relationship Id="rId4" Type="http://schemas.openxmlformats.org/officeDocument/2006/relationships/image" Target="../media/image5.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4.xml"/><Relationship Id="rId1" Type="http://schemas.openxmlformats.org/officeDocument/2006/relationships/tags" Target="../tags/tag45.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emf"/></Relationships>
</file>

<file path=ppt/slideLayouts/_rels/slideLayout45.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4.xml"/><Relationship Id="rId1" Type="http://schemas.openxmlformats.org/officeDocument/2006/relationships/tags" Target="../tags/tag46.xml"/><Relationship Id="rId4" Type="http://schemas.openxmlformats.org/officeDocument/2006/relationships/image" Target="../media/image5.emf"/></Relationships>
</file>

<file path=ppt/slideLayouts/_rels/slideLayout46.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4.xml"/><Relationship Id="rId1" Type="http://schemas.openxmlformats.org/officeDocument/2006/relationships/tags" Target="../tags/tag47.xml"/><Relationship Id="rId5" Type="http://schemas.openxmlformats.org/officeDocument/2006/relationships/image" Target="../media/image13.png"/><Relationship Id="rId4" Type="http://schemas.openxmlformats.org/officeDocument/2006/relationships/image" Target="../media/image5.emf"/></Relationships>
</file>

<file path=ppt/slideLayouts/_rels/slideLayout47.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4.xml"/><Relationship Id="rId1" Type="http://schemas.openxmlformats.org/officeDocument/2006/relationships/tags" Target="../tags/tag48.xml"/><Relationship Id="rId4" Type="http://schemas.openxmlformats.org/officeDocument/2006/relationships/image" Target="../media/image5.emf"/></Relationships>
</file>

<file path=ppt/slideLayouts/_rels/slideLayout48.xml.rels><?xml version="1.0" encoding="UTF-8" standalone="yes"?>
<Relationships xmlns="http://schemas.openxmlformats.org/package/2006/relationships"><Relationship Id="rId3" Type="http://schemas.openxmlformats.org/officeDocument/2006/relationships/slideMaster" Target="../slideMasters/slideMaster5.xml"/><Relationship Id="rId7" Type="http://schemas.openxmlformats.org/officeDocument/2006/relationships/image" Target="../media/image4.png"/><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oleObject" Target="../embeddings/oleObject14.bin"/></Relationships>
</file>

<file path=ppt/slideLayouts/_rels/slideLayout49.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5.xml"/><Relationship Id="rId1" Type="http://schemas.openxmlformats.org/officeDocument/2006/relationships/tags" Target="../tags/tag68.xml"/><Relationship Id="rId6" Type="http://schemas.microsoft.com/office/2007/relationships/hdphoto" Target="../media/hdphoto3.wdp"/><Relationship Id="rId5" Type="http://schemas.openxmlformats.org/officeDocument/2006/relationships/image" Target="../media/image9.png"/><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5.emf"/></Relationships>
</file>

<file path=ppt/slideLayouts/_rels/slideLayout50.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oleObject" Target="../embeddings/oleObject16.bin"/><Relationship Id="rId7" Type="http://schemas.openxmlformats.org/officeDocument/2006/relationships/image" Target="../media/image7.png"/><Relationship Id="rId2" Type="http://schemas.openxmlformats.org/officeDocument/2006/relationships/slideMaster" Target="../slideMasters/slideMaster5.xml"/><Relationship Id="rId1" Type="http://schemas.openxmlformats.org/officeDocument/2006/relationships/tags" Target="../tags/tag69.xml"/><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image" Target="../media/image5.emf"/></Relationships>
</file>

<file path=ppt/slideLayouts/_rels/slideLayout51.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5.xml"/><Relationship Id="rId1" Type="http://schemas.openxmlformats.org/officeDocument/2006/relationships/tags" Target="../tags/tag70.xml"/><Relationship Id="rId5" Type="http://schemas.openxmlformats.org/officeDocument/2006/relationships/image" Target="../media/image8.png"/><Relationship Id="rId4" Type="http://schemas.openxmlformats.org/officeDocument/2006/relationships/image" Target="../media/image5.emf"/></Relationships>
</file>

<file path=ppt/slideLayouts/_rels/slideLayout52.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5.xml"/><Relationship Id="rId1" Type="http://schemas.openxmlformats.org/officeDocument/2006/relationships/tags" Target="../tags/tag71.xml"/><Relationship Id="rId6" Type="http://schemas.microsoft.com/office/2007/relationships/hdphoto" Target="../media/hdphoto3.wdp"/><Relationship Id="rId5" Type="http://schemas.openxmlformats.org/officeDocument/2006/relationships/image" Target="../media/image9.png"/><Relationship Id="rId4" Type="http://schemas.openxmlformats.org/officeDocument/2006/relationships/image" Target="../media/image5.emf"/></Relationships>
</file>

<file path=ppt/slideLayouts/_rels/slideLayout53.xml.rels><?xml version="1.0" encoding="UTF-8" standalone="yes"?>
<Relationships xmlns="http://schemas.openxmlformats.org/package/2006/relationships"><Relationship Id="rId3" Type="http://schemas.openxmlformats.org/officeDocument/2006/relationships/slideMaster" Target="../slideMasters/slideMaster5.xml"/><Relationship Id="rId2" Type="http://schemas.openxmlformats.org/officeDocument/2006/relationships/tags" Target="../tags/tag73.xml"/><Relationship Id="rId1" Type="http://schemas.openxmlformats.org/officeDocument/2006/relationships/tags" Target="../tags/tag72.xml"/><Relationship Id="rId5" Type="http://schemas.openxmlformats.org/officeDocument/2006/relationships/image" Target="../media/image14.emf"/><Relationship Id="rId4" Type="http://schemas.openxmlformats.org/officeDocument/2006/relationships/oleObject" Target="../embeddings/oleObject19.bin"/></Relationships>
</file>

<file path=ppt/slideLayouts/_rels/slideLayout54.xml.rels><?xml version="1.0" encoding="UTF-8" standalone="yes"?>
<Relationships xmlns="http://schemas.openxmlformats.org/package/2006/relationships"><Relationship Id="rId3" Type="http://schemas.openxmlformats.org/officeDocument/2006/relationships/oleObject" Target="../embeddings/oleObject12.bin"/><Relationship Id="rId7"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91.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0.emf"/></Relationships>
</file>

<file path=ppt/slideLayouts/_rels/slideLayout55.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6.xml"/><Relationship Id="rId1" Type="http://schemas.openxmlformats.org/officeDocument/2006/relationships/tags" Target="../tags/tag92.xml"/><Relationship Id="rId4" Type="http://schemas.openxmlformats.org/officeDocument/2006/relationships/image" Target="../media/image5.emf"/></Relationships>
</file>

<file path=ppt/slideLayouts/_rels/slideLayout56.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6.xml"/><Relationship Id="rId1" Type="http://schemas.openxmlformats.org/officeDocument/2006/relationships/tags" Target="../tags/tag93.xml"/><Relationship Id="rId5" Type="http://schemas.openxmlformats.org/officeDocument/2006/relationships/image" Target="../media/image18.png"/><Relationship Id="rId4" Type="http://schemas.openxmlformats.org/officeDocument/2006/relationships/image" Target="../media/image5.emf"/></Relationships>
</file>

<file path=ppt/slideLayouts/_rels/slideLayout57.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6.xml"/><Relationship Id="rId1" Type="http://schemas.openxmlformats.org/officeDocument/2006/relationships/tags" Target="../tags/tag94.xml"/><Relationship Id="rId4" Type="http://schemas.openxmlformats.org/officeDocument/2006/relationships/image" Target="../media/image5.emf"/></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5.emf"/></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7.xml"/><Relationship Id="rId1" Type="http://schemas.openxmlformats.org/officeDocument/2006/relationships/tags" Target="../tags/tag112.xml"/><Relationship Id="rId6" Type="http://schemas.openxmlformats.org/officeDocument/2006/relationships/image" Target="../media/image19.png"/><Relationship Id="rId5" Type="http://schemas.openxmlformats.org/officeDocument/2006/relationships/image" Target="../media/image11.jpeg"/><Relationship Id="rId4" Type="http://schemas.openxmlformats.org/officeDocument/2006/relationships/image" Target="../media/image10.emf"/></Relationships>
</file>

<file path=ppt/slideLayouts/_rels/slideLayout63.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7.xml"/><Relationship Id="rId1" Type="http://schemas.openxmlformats.org/officeDocument/2006/relationships/tags" Target="../tags/tag113.xml"/><Relationship Id="rId4" Type="http://schemas.openxmlformats.org/officeDocument/2006/relationships/image" Target="../media/image5.emf"/></Relationships>
</file>

<file path=ppt/slideLayouts/_rels/slideLayout64.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7.xml"/><Relationship Id="rId1" Type="http://schemas.openxmlformats.org/officeDocument/2006/relationships/tags" Target="../tags/tag114.xml"/><Relationship Id="rId5" Type="http://schemas.openxmlformats.org/officeDocument/2006/relationships/image" Target="../media/image13.png"/><Relationship Id="rId4" Type="http://schemas.openxmlformats.org/officeDocument/2006/relationships/image" Target="../media/image5.emf"/></Relationships>
</file>

<file path=ppt/slideLayouts/_rels/slideLayout65.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7.xml"/><Relationship Id="rId1" Type="http://schemas.openxmlformats.org/officeDocument/2006/relationships/tags" Target="../tags/tag115.xml"/><Relationship Id="rId4" Type="http://schemas.openxmlformats.org/officeDocument/2006/relationships/image" Target="../media/image5.emf"/></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3" Type="http://schemas.openxmlformats.org/officeDocument/2006/relationships/slideMaster" Target="../slideMasters/slideMaster7.xml"/><Relationship Id="rId2" Type="http://schemas.openxmlformats.org/officeDocument/2006/relationships/tags" Target="../tags/tag117.xml"/><Relationship Id="rId1" Type="http://schemas.openxmlformats.org/officeDocument/2006/relationships/tags" Target="../tags/tag116.xml"/><Relationship Id="rId6" Type="http://schemas.openxmlformats.org/officeDocument/2006/relationships/image" Target="../media/image20.png"/><Relationship Id="rId5" Type="http://schemas.openxmlformats.org/officeDocument/2006/relationships/image" Target="../media/image3.emf"/><Relationship Id="rId4" Type="http://schemas.openxmlformats.org/officeDocument/2006/relationships/oleObject" Target="../embeddings/oleObject21.bin"/></Relationships>
</file>

<file path=ppt/slideLayouts/_rels/slideLayout68.xml.rels><?xml version="1.0" encoding="UTF-8" standalone="yes"?>
<Relationships xmlns="http://schemas.openxmlformats.org/package/2006/relationships"><Relationship Id="rId3" Type="http://schemas.openxmlformats.org/officeDocument/2006/relationships/slideMaster" Target="../slideMasters/slideMaster7.xml"/><Relationship Id="rId2" Type="http://schemas.openxmlformats.org/officeDocument/2006/relationships/tags" Target="../tags/tag119.xml"/><Relationship Id="rId1" Type="http://schemas.openxmlformats.org/officeDocument/2006/relationships/tags" Target="../tags/tag118.xml"/><Relationship Id="rId5" Type="http://schemas.openxmlformats.org/officeDocument/2006/relationships/image" Target="../media/image21.emf"/><Relationship Id="rId4" Type="http://schemas.openxmlformats.org/officeDocument/2006/relationships/oleObject" Target="../embeddings/oleObject22.bin"/></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25.xml"/><Relationship Id="rId4" Type="http://schemas.openxmlformats.org/officeDocument/2006/relationships/image" Target="../media/image5.emf"/></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3" Type="http://schemas.openxmlformats.org/officeDocument/2006/relationships/slideMaster" Target="../slideMasters/slideMaster7.xml"/><Relationship Id="rId2" Type="http://schemas.openxmlformats.org/officeDocument/2006/relationships/tags" Target="../tags/tag121.xml"/><Relationship Id="rId1" Type="http://schemas.openxmlformats.org/officeDocument/2006/relationships/tags" Target="../tags/tag120.xml"/><Relationship Id="rId6" Type="http://schemas.openxmlformats.org/officeDocument/2006/relationships/image" Target="../media/image20.png"/><Relationship Id="rId5" Type="http://schemas.openxmlformats.org/officeDocument/2006/relationships/image" Target="../media/image3.emf"/><Relationship Id="rId4" Type="http://schemas.openxmlformats.org/officeDocument/2006/relationships/oleObject" Target="../embeddings/oleObject23.bin"/></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8.xml"/><Relationship Id="rId1" Type="http://schemas.openxmlformats.org/officeDocument/2006/relationships/tags" Target="../tags/tag139.xml"/><Relationship Id="rId6" Type="http://schemas.openxmlformats.org/officeDocument/2006/relationships/image" Target="../media/image19.png"/><Relationship Id="rId5" Type="http://schemas.openxmlformats.org/officeDocument/2006/relationships/image" Target="../media/image11.jpeg"/><Relationship Id="rId4" Type="http://schemas.openxmlformats.org/officeDocument/2006/relationships/image" Target="../media/image10.emf"/></Relationships>
</file>

<file path=ppt/slideLayouts/_rels/slideLayout74.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8.xml"/><Relationship Id="rId1" Type="http://schemas.openxmlformats.org/officeDocument/2006/relationships/tags" Target="../tags/tag140.xml"/><Relationship Id="rId4" Type="http://schemas.openxmlformats.org/officeDocument/2006/relationships/image" Target="../media/image5.emf"/></Relationships>
</file>

<file path=ppt/slideLayouts/_rels/slideLayout75.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8.xml"/><Relationship Id="rId1" Type="http://schemas.openxmlformats.org/officeDocument/2006/relationships/tags" Target="../tags/tag141.xml"/><Relationship Id="rId5" Type="http://schemas.openxmlformats.org/officeDocument/2006/relationships/image" Target="../media/image13.png"/><Relationship Id="rId4" Type="http://schemas.openxmlformats.org/officeDocument/2006/relationships/image" Target="../media/image5.emf"/></Relationships>
</file>

<file path=ppt/slideLayouts/_rels/slideLayout76.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8.xml"/><Relationship Id="rId1" Type="http://schemas.openxmlformats.org/officeDocument/2006/relationships/tags" Target="../tags/tag142.xml"/><Relationship Id="rId4" Type="http://schemas.openxmlformats.org/officeDocument/2006/relationships/image" Target="../media/image5.emf"/></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3" Type="http://schemas.openxmlformats.org/officeDocument/2006/relationships/slideMaster" Target="../slideMasters/slideMaster8.xml"/><Relationship Id="rId2" Type="http://schemas.openxmlformats.org/officeDocument/2006/relationships/tags" Target="../tags/tag144.xml"/><Relationship Id="rId1" Type="http://schemas.openxmlformats.org/officeDocument/2006/relationships/tags" Target="../tags/tag143.xml"/><Relationship Id="rId6" Type="http://schemas.openxmlformats.org/officeDocument/2006/relationships/image" Target="../media/image20.png"/><Relationship Id="rId5" Type="http://schemas.openxmlformats.org/officeDocument/2006/relationships/image" Target="../media/image3.emf"/><Relationship Id="rId4" Type="http://schemas.openxmlformats.org/officeDocument/2006/relationships/oleObject" Target="../embeddings/oleObject21.bin"/></Relationships>
</file>

<file path=ppt/slideLayouts/_rels/slideLayout79.xml.rels><?xml version="1.0" encoding="UTF-8" standalone="yes"?>
<Relationships xmlns="http://schemas.openxmlformats.org/package/2006/relationships"><Relationship Id="rId3" Type="http://schemas.openxmlformats.org/officeDocument/2006/relationships/slideMaster" Target="../slideMasters/slideMaster8.xml"/><Relationship Id="rId2" Type="http://schemas.openxmlformats.org/officeDocument/2006/relationships/tags" Target="../tags/tag146.xml"/><Relationship Id="rId1" Type="http://schemas.openxmlformats.org/officeDocument/2006/relationships/tags" Target="../tags/tag145.xml"/><Relationship Id="rId5" Type="http://schemas.openxmlformats.org/officeDocument/2006/relationships/image" Target="../media/image21.emf"/><Relationship Id="rId4" Type="http://schemas.openxmlformats.org/officeDocument/2006/relationships/oleObject" Target="../embeddings/oleObject22.bin"/></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3" Type="http://schemas.openxmlformats.org/officeDocument/2006/relationships/slideMaster" Target="../slideMasters/slideMaster8.xml"/><Relationship Id="rId2" Type="http://schemas.openxmlformats.org/officeDocument/2006/relationships/tags" Target="../tags/tag148.xml"/><Relationship Id="rId1" Type="http://schemas.openxmlformats.org/officeDocument/2006/relationships/tags" Target="../tags/tag147.xml"/><Relationship Id="rId6" Type="http://schemas.openxmlformats.org/officeDocument/2006/relationships/image" Target="../media/image20.png"/><Relationship Id="rId5" Type="http://schemas.openxmlformats.org/officeDocument/2006/relationships/image" Target="../media/image3.emf"/><Relationship Id="rId4" Type="http://schemas.openxmlformats.org/officeDocument/2006/relationships/oleObject" Target="../embeddings/oleObject23.bin"/></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26.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Cover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155405105"/>
              </p:ext>
            </p:extLst>
          </p:nvPr>
        </p:nvGraphicFramePr>
        <p:xfrm>
          <a:off x="1591" y="1591"/>
          <a:ext cx="1587" cy="1587"/>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3" name="Object 2"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91" y="1591"/>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Rectangle 3" hidden="1">
            <a:extLst>
              <a:ext uri="{FF2B5EF4-FFF2-40B4-BE49-F238E27FC236}">
                <a16:creationId xmlns:a16="http://schemas.microsoft.com/office/drawing/2014/main" id="{4E0B3EE2-0917-4527-839B-478DE0399B26}"/>
              </a:ext>
            </a:extLst>
          </p:cNvPr>
          <p:cNvSpPr/>
          <p:nvPr userDrawn="1">
            <p:custDataLst>
              <p:tags r:id="rId2"/>
            </p:custDataLst>
          </p:nvPr>
        </p:nvSpPr>
        <p:spPr>
          <a:xfrm>
            <a:off x="0" y="0"/>
            <a:ext cx="158750" cy="158750"/>
          </a:xfrm>
          <a:prstGeom prst="rect">
            <a:avLst/>
          </a:prstGeom>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1939" b="1" i="0" baseline="0">
              <a:solidFill>
                <a:schemeClr val="tx1"/>
              </a:solidFill>
              <a:latin typeface="Arial" panose="020B0604020202020204" pitchFamily="34" charset="0"/>
              <a:ea typeface="+mj-ea"/>
              <a:cs typeface="Arial" panose="020B0604020202020204" pitchFamily="34" charset="0"/>
              <a:sym typeface="Arial" panose="020B0604020202020204" pitchFamily="34" charset="0"/>
            </a:endParaRPr>
          </a:p>
        </p:txBody>
      </p:sp>
      <p:sp>
        <p:nvSpPr>
          <p:cNvPr id="22" name="Title 21"/>
          <p:cNvSpPr>
            <a:spLocks noGrp="1"/>
          </p:cNvSpPr>
          <p:nvPr>
            <p:ph type="title" hasCustomPrompt="1"/>
          </p:nvPr>
        </p:nvSpPr>
        <p:spPr>
          <a:xfrm>
            <a:off x="2059889" y="3199736"/>
            <a:ext cx="8840220" cy="628121"/>
          </a:xfrm>
          <a:prstGeom prst="rect">
            <a:avLst/>
          </a:prstGeom>
        </p:spPr>
        <p:txBody>
          <a:bodyPr vert="horz"/>
          <a:lstStyle>
            <a:lvl1pPr>
              <a:defRPr>
                <a:latin typeface="Arial" panose="020B0604020202020204" pitchFamily="34" charset="0"/>
                <a:cs typeface="Arial" panose="020B0604020202020204" pitchFamily="34" charset="0"/>
                <a:sym typeface="Arial" panose="020B0604020202020204" pitchFamily="34" charset="0"/>
              </a:defRPr>
            </a:lvl1pPr>
          </a:lstStyle>
          <a:p>
            <a:r>
              <a:rPr lang="en-US"/>
              <a:t>Click to edit Master title style</a:t>
            </a:r>
            <a:br>
              <a:rPr lang="en-US"/>
            </a:br>
            <a:endParaRPr lang="en-SG"/>
          </a:p>
        </p:txBody>
      </p:sp>
      <p:sp>
        <p:nvSpPr>
          <p:cNvPr id="14" name="Rectangle 13">
            <a:extLst>
              <a:ext uri="{FF2B5EF4-FFF2-40B4-BE49-F238E27FC236}">
                <a16:creationId xmlns:a16="http://schemas.microsoft.com/office/drawing/2014/main" id="{3870D1E5-3887-4980-BD83-1FF467448DE5}"/>
              </a:ext>
            </a:extLst>
          </p:cNvPr>
          <p:cNvSpPr/>
          <p:nvPr userDrawn="1"/>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16" name="Slide Number">
            <a:extLst>
              <a:ext uri="{FF2B5EF4-FFF2-40B4-BE49-F238E27FC236}">
                <a16:creationId xmlns:a16="http://schemas.microsoft.com/office/drawing/2014/main" id="{983D52BF-AFD3-4FEF-AD3A-A2C991C57E67}"/>
              </a:ext>
            </a:extLst>
          </p:cNvPr>
          <p:cNvSpPr txBox="1">
            <a:spLocks/>
          </p:cNvSpPr>
          <p:nvPr userDrawn="1"/>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a:t>
            </a:fld>
            <a:endParaRPr lang="x-none" sz="800" baseline="0">
              <a:solidFill>
                <a:schemeClr val="bg1"/>
              </a:solidFill>
              <a:latin typeface="+mn-lt"/>
            </a:endParaRPr>
          </a:p>
        </p:txBody>
      </p:sp>
      <p:pic>
        <p:nvPicPr>
          <p:cNvPr id="17" name="Picture 606" descr="Image result for al futtaim logo">
            <a:extLst>
              <a:ext uri="{FF2B5EF4-FFF2-40B4-BE49-F238E27FC236}">
                <a16:creationId xmlns:a16="http://schemas.microsoft.com/office/drawing/2014/main" id="{AFAE479C-7A6B-4430-8E64-D5154DCA585C}"/>
              </a:ext>
            </a:extLst>
          </p:cNvPr>
          <p:cNvPicPr>
            <a:picLocks noChangeAspect="1" noChangeArrowheads="1"/>
          </p:cNvPicPr>
          <p:nvPr userDrawn="1"/>
        </p:nvPicPr>
        <p:blipFill rotWithShape="1">
          <a:blip r:embed="rId6"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B1170FDE-1F8A-4026-A8C5-4B13B02609F1}"/>
              </a:ext>
            </a:extLst>
          </p:cNvPr>
          <p:cNvSpPr txBox="1"/>
          <p:nvPr userDrawn="1"/>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sp>
        <p:nvSpPr>
          <p:cNvPr id="2" name="AutoShape 2" descr="Al Futtaim Automotive Group LLC - Dubai Festival City Branch ...">
            <a:extLst>
              <a:ext uri="{FF2B5EF4-FFF2-40B4-BE49-F238E27FC236}">
                <a16:creationId xmlns:a16="http://schemas.microsoft.com/office/drawing/2014/main" id="{2ED8112C-5EE3-0C6E-C109-D8AF11B2F1B6}"/>
              </a:ext>
            </a:extLst>
          </p:cNvPr>
          <p:cNvSpPr>
            <a:spLocks noChangeAspect="1" noChangeArrowheads="1"/>
          </p:cNvSpPr>
          <p:nvPr userDrawn="1"/>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Al Futtaim Automotive Group LLC - Dubai Festival City Branch ...">
            <a:extLst>
              <a:ext uri="{FF2B5EF4-FFF2-40B4-BE49-F238E27FC236}">
                <a16:creationId xmlns:a16="http://schemas.microsoft.com/office/drawing/2014/main" id="{C9021BEE-A3EE-F362-1142-3B8F177C42DC}"/>
              </a:ext>
            </a:extLst>
          </p:cNvPr>
          <p:cNvSpPr>
            <a:spLocks noChangeAspect="1" noChangeArrowheads="1"/>
          </p:cNvSpPr>
          <p:nvPr userDrawn="1"/>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descr="A blue and black logo&#10;&#10;Description automatically generated">
            <a:extLst>
              <a:ext uri="{FF2B5EF4-FFF2-40B4-BE49-F238E27FC236}">
                <a16:creationId xmlns:a16="http://schemas.microsoft.com/office/drawing/2014/main" id="{EE66987E-D099-5785-A8A3-3E9A5698D5D0}"/>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2418799" y="1994934"/>
            <a:ext cx="4767509" cy="1052402"/>
          </a:xfrm>
          <a:prstGeom prst="rect">
            <a:avLst/>
          </a:prstGeom>
        </p:spPr>
      </p:pic>
    </p:spTree>
    <p:extLst>
      <p:ext uri="{BB962C8B-B14F-4D97-AF65-F5344CB8AC3E}">
        <p14:creationId xmlns:p14="http://schemas.microsoft.com/office/powerpoint/2010/main" val="559811331"/>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4934C6C-8426-464A-AA36-B00E2F454409}" type="datetimeFigureOut">
              <a:rPr lang="en-US" smtClean="0"/>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856446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934C6C-8426-464A-AA36-B00E2F454409}" type="datetimeFigureOut">
              <a:rPr lang="en-US" smtClean="0"/>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42467051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34C6C-8426-464A-AA36-B00E2F454409}" type="datetimeFigureOut">
              <a:rPr lang="en-US" smtClean="0"/>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18360446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4934C6C-8426-464A-AA36-B00E2F454409}" type="datetimeFigureOut">
              <a:rPr lang="en-US" smtClean="0"/>
              <a:t>20/10/2025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16435127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4934C6C-8426-464A-AA36-B00E2F454409}" type="datetimeFigureOut">
              <a:rPr lang="en-US" smtClean="0"/>
              <a:t>20/10/2025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41333022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4934C6C-8426-464A-AA36-B00E2F454409}" type="datetimeFigureOut">
              <a:rPr lang="en-US" smtClean="0"/>
              <a:t>20/10/2025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15050016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934C6C-8426-464A-AA36-B00E2F454409}" type="datetimeFigureOut">
              <a:rPr lang="en-US" smtClean="0"/>
              <a:t>20/10/2025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38309303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934C6C-8426-464A-AA36-B00E2F454409}" type="datetimeFigureOut">
              <a:rPr lang="en-US" smtClean="0"/>
              <a:t>20/10/2025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22479551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934C6C-8426-464A-AA36-B00E2F454409}" type="datetimeFigureOut">
              <a:rPr lang="en-US" smtClean="0"/>
              <a:t>20/10/2025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14872566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934C6C-8426-464A-AA36-B00E2F454409}" type="datetimeFigureOut">
              <a:rPr lang="en-US" smtClean="0"/>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523660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67096352"/>
              </p:ex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4" name="Text Placeholder 3">
            <a:extLst>
              <a:ext uri="{FF2B5EF4-FFF2-40B4-BE49-F238E27FC236}">
                <a16:creationId xmlns:a16="http://schemas.microsoft.com/office/drawing/2014/main" id="{2BC26ABB-FC4A-46D6-9B14-76F3BA8E5FC5}"/>
              </a:ext>
            </a:extLst>
          </p:cNvPr>
          <p:cNvSpPr>
            <a:spLocks noGrp="1"/>
          </p:cNvSpPr>
          <p:nvPr>
            <p:ph type="body" sz="quarter" idx="10" hasCustomPrompt="1"/>
          </p:nvPr>
        </p:nvSpPr>
        <p:spPr>
          <a:xfrm>
            <a:off x="342900" y="235817"/>
            <a:ext cx="11544300" cy="380475"/>
          </a:xfrm>
          <a:prstGeom prst="rect">
            <a:avLst/>
          </a:prstGeom>
        </p:spPr>
        <p:txBody>
          <a:bodyPr lIns="0" rIns="0"/>
          <a:lstStyle>
            <a:lvl1pPr marL="0" indent="0">
              <a:defRPr sz="1800" b="1">
                <a:solidFill>
                  <a:schemeClr val="accent3"/>
                </a:solidFill>
              </a:defRPr>
            </a:lvl1pPr>
          </a:lstStyle>
          <a:p>
            <a:pPr lvl="0"/>
            <a:r>
              <a:rPr lang="en-US"/>
              <a:t>Click to edit title</a:t>
            </a:r>
          </a:p>
        </p:txBody>
      </p:sp>
    </p:spTree>
    <p:extLst>
      <p:ext uri="{BB962C8B-B14F-4D97-AF65-F5344CB8AC3E}">
        <p14:creationId xmlns:p14="http://schemas.microsoft.com/office/powerpoint/2010/main" val="3450909241"/>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934C6C-8426-464A-AA36-B00E2F454409}" type="datetimeFigureOut">
              <a:rPr lang="en-US" smtClean="0"/>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20467549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Content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4" name="Text Placeholder 3">
            <a:extLst>
              <a:ext uri="{FF2B5EF4-FFF2-40B4-BE49-F238E27FC236}">
                <a16:creationId xmlns:a16="http://schemas.microsoft.com/office/drawing/2014/main" id="{2BC26ABB-FC4A-46D6-9B14-76F3BA8E5FC5}"/>
              </a:ext>
            </a:extLst>
          </p:cNvPr>
          <p:cNvSpPr>
            <a:spLocks noGrp="1"/>
          </p:cNvSpPr>
          <p:nvPr>
            <p:ph type="body" sz="quarter" idx="10" hasCustomPrompt="1"/>
          </p:nvPr>
        </p:nvSpPr>
        <p:spPr>
          <a:xfrm>
            <a:off x="342900" y="235817"/>
            <a:ext cx="11544300" cy="611206"/>
          </a:xfrm>
          <a:prstGeom prst="rect">
            <a:avLst/>
          </a:prstGeom>
        </p:spPr>
        <p:txBody>
          <a:bodyPr lIns="0" rIns="0"/>
          <a:lstStyle>
            <a:lvl1pPr marL="0" indent="0">
              <a:defRPr sz="1800">
                <a:solidFill>
                  <a:schemeClr val="accent3"/>
                </a:solidFill>
                <a:latin typeface="Arial" panose="020B0604020202020204" pitchFamily="34" charset="0"/>
                <a:cs typeface="Arial" panose="020B0604020202020204" pitchFamily="34" charset="0"/>
                <a:sym typeface="Arial" panose="020B0604020202020204" pitchFamily="34" charset="0"/>
              </a:defRPr>
            </a:lvl1pPr>
          </a:lstStyle>
          <a:p>
            <a:pPr lvl="0"/>
            <a:r>
              <a:rPr lang="en-US"/>
              <a:t>Click to edit title</a:t>
            </a:r>
          </a:p>
        </p:txBody>
      </p:sp>
      <p:sp>
        <p:nvSpPr>
          <p:cNvPr id="8" name="Text Placeholder 3">
            <a:extLst>
              <a:ext uri="{FF2B5EF4-FFF2-40B4-BE49-F238E27FC236}">
                <a16:creationId xmlns:a16="http://schemas.microsoft.com/office/drawing/2014/main" id="{0AB8292E-A672-4967-80F1-42DA6F4C84CE}"/>
              </a:ext>
            </a:extLst>
          </p:cNvPr>
          <p:cNvSpPr>
            <a:spLocks noGrp="1"/>
          </p:cNvSpPr>
          <p:nvPr>
            <p:ph type="body" sz="quarter" idx="11" hasCustomPrompt="1"/>
          </p:nvPr>
        </p:nvSpPr>
        <p:spPr>
          <a:xfrm>
            <a:off x="342900" y="921183"/>
            <a:ext cx="11544300" cy="380475"/>
          </a:xfrm>
          <a:prstGeom prst="rect">
            <a:avLst/>
          </a:prstGeom>
        </p:spPr>
        <p:txBody>
          <a:bodyPr lIns="0" rIns="0"/>
          <a:lstStyle>
            <a:lvl1pPr>
              <a:defRPr sz="1400">
                <a:latin typeface="Arial" panose="020B0604020202020204" pitchFamily="34" charset="0"/>
                <a:cs typeface="Arial" panose="020B0604020202020204" pitchFamily="34" charset="0"/>
                <a:sym typeface="Arial" panose="020B0604020202020204" pitchFamily="34" charset="0"/>
              </a:defRPr>
            </a:lvl1pPr>
          </a:lstStyle>
          <a:p>
            <a:pPr lvl="0"/>
            <a:r>
              <a:rPr lang="en-US"/>
              <a:t>Click to edit sub-title</a:t>
            </a:r>
          </a:p>
        </p:txBody>
      </p:sp>
      <p:pic>
        <p:nvPicPr>
          <p:cNvPr id="5" name="Picture 4">
            <a:extLst>
              <a:ext uri="{FF2B5EF4-FFF2-40B4-BE49-F238E27FC236}">
                <a16:creationId xmlns:a16="http://schemas.microsoft.com/office/drawing/2014/main" id="{960ADDAD-0E22-46A8-93E6-E51854C37F41}"/>
              </a:ext>
            </a:extLst>
          </p:cNvPr>
          <p:cNvPicPr>
            <a:picLocks noChangeAspect="1"/>
          </p:cNvPicPr>
          <p:nvPr userDrawn="1"/>
        </p:nvPicPr>
        <p:blipFill rotWithShape="1">
          <a:blip r:embed="rId5">
            <a:duotone>
              <a:schemeClr val="bg2">
                <a:shade val="45000"/>
                <a:satMod val="135000"/>
              </a:schemeClr>
              <a:prstClr val="white"/>
            </a:duotone>
            <a:alphaModFix amt="35000"/>
            <a:extLst>
              <a:ext uri="{BEBA8EAE-BF5A-486C-A8C5-ECC9F3942E4B}">
                <a14:imgProps xmlns:a14="http://schemas.microsoft.com/office/drawing/2010/main">
                  <a14:imgLayer r:embed="rId6">
                    <a14:imgEffect>
                      <a14:brightnessContrast bright="40000"/>
                    </a14:imgEffect>
                  </a14:imgLayer>
                </a14:imgProps>
              </a:ext>
            </a:extLst>
          </a:blip>
          <a:srcRect r="84418" b="9333"/>
          <a:stretch/>
        </p:blipFill>
        <p:spPr>
          <a:xfrm>
            <a:off x="7949523" y="1584527"/>
            <a:ext cx="4242477" cy="4973295"/>
          </a:xfrm>
          <a:prstGeom prst="rect">
            <a:avLst/>
          </a:prstGeom>
        </p:spPr>
      </p:pic>
    </p:spTree>
    <p:extLst>
      <p:ext uri="{BB962C8B-B14F-4D97-AF65-F5344CB8AC3E}">
        <p14:creationId xmlns:p14="http://schemas.microsoft.com/office/powerpoint/2010/main" val="149230240"/>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2" name="Title Placeholder 1">
            <a:extLst>
              <a:ext uri="{FF2B5EF4-FFF2-40B4-BE49-F238E27FC236}">
                <a16:creationId xmlns:a16="http://schemas.microsoft.com/office/drawing/2014/main" id="{60572C88-AB46-C84C-DA5F-23CC319ACBAB}"/>
              </a:ext>
            </a:extLst>
          </p:cNvPr>
          <p:cNvSpPr>
            <a:spLocks noGrp="1"/>
          </p:cNvSpPr>
          <p:nvPr>
            <p:ph type="title"/>
          </p:nvPr>
        </p:nvSpPr>
        <p:spPr>
          <a:xfrm>
            <a:off x="259882" y="25156"/>
            <a:ext cx="11627315" cy="529518"/>
          </a:xfrm>
          <a:prstGeom prst="rect">
            <a:avLst/>
          </a:prstGeom>
        </p:spPr>
        <p:txBody>
          <a:bodyPr vert="horz" lIns="0" tIns="45720" rIns="0" bIns="45720" rtlCol="0" anchor="ctr">
            <a:normAutofit/>
          </a:bodyPr>
          <a:lstStyle>
            <a:lvl1pPr>
              <a:defRPr sz="2000">
                <a:solidFill>
                  <a:srgbClr val="061E31"/>
                </a:solidFill>
              </a:defRPr>
            </a:lvl1pPr>
          </a:lstStyle>
          <a:p>
            <a:r>
              <a:rPr lang="en-US"/>
              <a:t>Click to edit Master title style</a:t>
            </a:r>
            <a:endParaRPr lang="en-AE"/>
          </a:p>
        </p:txBody>
      </p:sp>
      <p:sp>
        <p:nvSpPr>
          <p:cNvPr id="31" name="Vertical Text Placeholder 30">
            <a:extLst>
              <a:ext uri="{FF2B5EF4-FFF2-40B4-BE49-F238E27FC236}">
                <a16:creationId xmlns:a16="http://schemas.microsoft.com/office/drawing/2014/main" id="{A984F461-7965-2B83-356E-43CB06787A23}"/>
              </a:ext>
            </a:extLst>
          </p:cNvPr>
          <p:cNvSpPr>
            <a:spLocks noGrp="1"/>
          </p:cNvSpPr>
          <p:nvPr userDrawn="1">
            <p:ph type="body" orient="vert" sz="quarter" idx="12" hasCustomPrompt="1"/>
          </p:nvPr>
        </p:nvSpPr>
        <p:spPr>
          <a:xfrm>
            <a:off x="-3105188" y="0"/>
            <a:ext cx="3036888" cy="6876000"/>
          </a:xfrm>
          <a:solidFill>
            <a:schemeClr val="bg1"/>
          </a:solidFill>
        </p:spPr>
        <p:txBody>
          <a:bodyPr vert="horz">
            <a:normAutofit/>
          </a:bodyPr>
          <a:lstStyle>
            <a:lvl1pPr marL="0" indent="0">
              <a:buFont typeface="Arial" panose="020B0604020202020204" pitchFamily="34" charset="0"/>
              <a:buNone/>
              <a:defRPr sz="1200">
                <a:solidFill>
                  <a:schemeClr val="tx1">
                    <a:lumMod val="50000"/>
                    <a:lumOff val="50000"/>
                  </a:schemeClr>
                </a:solidFill>
              </a:defRPr>
            </a:lvl1pPr>
            <a:lvl2pPr marL="366713" indent="-214313">
              <a:tabLst/>
              <a:defRPr sz="1200"/>
            </a:lvl2pPr>
          </a:lstStyle>
          <a:p>
            <a:pPr lvl="0"/>
            <a:r>
              <a:rPr lang="en-AE"/>
              <a:t>Notes</a:t>
            </a:r>
          </a:p>
          <a:p>
            <a:pPr lvl="1"/>
            <a:r>
              <a:rPr lang="en-AE"/>
              <a:t>…</a:t>
            </a:r>
          </a:p>
        </p:txBody>
      </p:sp>
      <p:sp>
        <p:nvSpPr>
          <p:cNvPr id="40" name="Text Placeholder 39">
            <a:extLst>
              <a:ext uri="{FF2B5EF4-FFF2-40B4-BE49-F238E27FC236}">
                <a16:creationId xmlns:a16="http://schemas.microsoft.com/office/drawing/2014/main" id="{1D91C54D-148A-F4D3-CD73-FC8BFB6564CC}"/>
              </a:ext>
            </a:extLst>
          </p:cNvPr>
          <p:cNvSpPr>
            <a:spLocks noGrp="1"/>
          </p:cNvSpPr>
          <p:nvPr userDrawn="1">
            <p:ph type="body" sz="quarter" idx="13" hasCustomPrompt="1"/>
          </p:nvPr>
        </p:nvSpPr>
        <p:spPr>
          <a:xfrm>
            <a:off x="0" y="6915146"/>
            <a:ext cx="12192000" cy="8143869"/>
          </a:xfrm>
          <a:solidFill>
            <a:schemeClr val="bg1"/>
          </a:solidFill>
        </p:spPr>
        <p:txBody>
          <a:bodyPr>
            <a:normAutofit/>
          </a:bodyPr>
          <a:lstStyle>
            <a:lvl1pPr marL="0" indent="0" algn="l">
              <a:buNone/>
              <a:defRPr sz="1200">
                <a:solidFill>
                  <a:schemeClr val="tx1">
                    <a:lumMod val="50000"/>
                    <a:lumOff val="50000"/>
                  </a:schemeClr>
                </a:solidFill>
              </a:defRPr>
            </a:lvl1pPr>
          </a:lstStyle>
          <a:p>
            <a:pPr lvl="0"/>
            <a:r>
              <a:rPr lang="en-AE"/>
              <a:t> charts</a:t>
            </a:r>
          </a:p>
        </p:txBody>
      </p:sp>
      <p:sp>
        <p:nvSpPr>
          <p:cNvPr id="49" name="Text Placeholder 48">
            <a:extLst>
              <a:ext uri="{FF2B5EF4-FFF2-40B4-BE49-F238E27FC236}">
                <a16:creationId xmlns:a16="http://schemas.microsoft.com/office/drawing/2014/main" id="{2B37A182-B7BF-468A-DF85-C117B95C605D}"/>
              </a:ext>
            </a:extLst>
          </p:cNvPr>
          <p:cNvSpPr>
            <a:spLocks noGrp="1"/>
          </p:cNvSpPr>
          <p:nvPr userDrawn="1">
            <p:ph type="body" sz="quarter" idx="14" hasCustomPrompt="1"/>
          </p:nvPr>
        </p:nvSpPr>
        <p:spPr>
          <a:xfrm>
            <a:off x="12229895" y="1483"/>
            <a:ext cx="288000" cy="982800"/>
          </a:xfrm>
          <a:solidFill>
            <a:srgbClr val="1D4769"/>
          </a:solidFill>
        </p:spPr>
        <p:txBody>
          <a:bodyPr lIns="0" tIns="0" rIns="36000" bIns="36000" anchor="b" anchorCtr="0">
            <a:noAutofit/>
          </a:bodyPr>
          <a:lstStyle>
            <a:lvl1pPr marL="0" indent="0" algn="l">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9" name="Text Placeholder 48">
            <a:extLst>
              <a:ext uri="{FF2B5EF4-FFF2-40B4-BE49-F238E27FC236}">
                <a16:creationId xmlns:a16="http://schemas.microsoft.com/office/drawing/2014/main" id="{691AD094-63CB-33CE-08AD-83F0D2ADD2B3}"/>
              </a:ext>
            </a:extLst>
          </p:cNvPr>
          <p:cNvSpPr>
            <a:spLocks noGrp="1"/>
          </p:cNvSpPr>
          <p:nvPr>
            <p:ph type="body" sz="quarter" idx="15" hasCustomPrompt="1"/>
          </p:nvPr>
        </p:nvSpPr>
        <p:spPr>
          <a:xfrm>
            <a:off x="12572592" y="0"/>
            <a:ext cx="288000" cy="982800"/>
          </a:xfrm>
          <a:solidFill>
            <a:srgbClr val="19262A"/>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0" name="Text Placeholder 48">
            <a:extLst>
              <a:ext uri="{FF2B5EF4-FFF2-40B4-BE49-F238E27FC236}">
                <a16:creationId xmlns:a16="http://schemas.microsoft.com/office/drawing/2014/main" id="{D78B7701-4B90-6EB7-2E43-CE1186CA6398}"/>
              </a:ext>
            </a:extLst>
          </p:cNvPr>
          <p:cNvSpPr>
            <a:spLocks noGrp="1"/>
          </p:cNvSpPr>
          <p:nvPr>
            <p:ph type="body" sz="quarter" idx="16" hasCustomPrompt="1"/>
          </p:nvPr>
        </p:nvSpPr>
        <p:spPr>
          <a:xfrm>
            <a:off x="12915289" y="0"/>
            <a:ext cx="288000" cy="982800"/>
          </a:xfrm>
          <a:solidFill>
            <a:srgbClr val="5734FF"/>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1" name="Text Placeholder 48">
            <a:extLst>
              <a:ext uri="{FF2B5EF4-FFF2-40B4-BE49-F238E27FC236}">
                <a16:creationId xmlns:a16="http://schemas.microsoft.com/office/drawing/2014/main" id="{17833234-BD69-C3D9-FA11-D5530D62D4B8}"/>
              </a:ext>
            </a:extLst>
          </p:cNvPr>
          <p:cNvSpPr>
            <a:spLocks noGrp="1"/>
          </p:cNvSpPr>
          <p:nvPr>
            <p:ph type="body" sz="quarter" idx="17" hasCustomPrompt="1"/>
          </p:nvPr>
        </p:nvSpPr>
        <p:spPr>
          <a:xfrm>
            <a:off x="12229895" y="984283"/>
            <a:ext cx="288000" cy="982800"/>
          </a:xfrm>
          <a:solidFill>
            <a:srgbClr val="1C3CDF"/>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2" name="Text Placeholder 48">
            <a:extLst>
              <a:ext uri="{FF2B5EF4-FFF2-40B4-BE49-F238E27FC236}">
                <a16:creationId xmlns:a16="http://schemas.microsoft.com/office/drawing/2014/main" id="{5952A0B9-D3D0-AC33-87FF-EE55E372DD07}"/>
              </a:ext>
            </a:extLst>
          </p:cNvPr>
          <p:cNvSpPr>
            <a:spLocks noGrp="1"/>
          </p:cNvSpPr>
          <p:nvPr>
            <p:ph type="body" sz="quarter" idx="18" hasCustomPrompt="1"/>
          </p:nvPr>
        </p:nvSpPr>
        <p:spPr>
          <a:xfrm>
            <a:off x="12572592" y="982800"/>
            <a:ext cx="288000" cy="982800"/>
          </a:xfrm>
          <a:solidFill>
            <a:srgbClr val="02374A"/>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3" name="Text Placeholder 48">
            <a:extLst>
              <a:ext uri="{FF2B5EF4-FFF2-40B4-BE49-F238E27FC236}">
                <a16:creationId xmlns:a16="http://schemas.microsoft.com/office/drawing/2014/main" id="{CDF7288D-D8D9-11E6-B629-303032704C44}"/>
              </a:ext>
            </a:extLst>
          </p:cNvPr>
          <p:cNvSpPr>
            <a:spLocks noGrp="1"/>
          </p:cNvSpPr>
          <p:nvPr>
            <p:ph type="body" sz="quarter" idx="19" hasCustomPrompt="1"/>
          </p:nvPr>
        </p:nvSpPr>
        <p:spPr>
          <a:xfrm>
            <a:off x="12915289" y="982800"/>
            <a:ext cx="288000" cy="982800"/>
          </a:xfrm>
          <a:solidFill>
            <a:srgbClr val="00D9FF"/>
          </a:solidFill>
        </p:spPr>
        <p:txBody>
          <a:bodyPr lIns="0" tIns="0" rIns="36000" bIns="36000" anchor="b" anchorCtr="0">
            <a:noAutofit/>
          </a:bodyPr>
          <a:lstStyle>
            <a:lvl1pPr marL="0" indent="0" algn="r">
              <a:buNone/>
              <a:defRPr sz="900">
                <a:solidFill>
                  <a:schemeClr val="tx1"/>
                </a:solidFill>
              </a:defRPr>
            </a:lvl1pPr>
          </a:lstStyle>
          <a:p>
            <a:pPr algn="r"/>
            <a:r>
              <a:rPr lang="en-US" sz="800">
                <a:solidFill>
                  <a:srgbClr val="19262A"/>
                </a:solidFill>
                <a:latin typeface="Helvetica Neue" panose="02000503000000020004" pitchFamily="2" charset="0"/>
                <a:ea typeface="Helvetica Neue" panose="02000503000000020004" pitchFamily="2" charset="0"/>
                <a:cs typeface="Helvetica Neue" panose="02000503000000020004" pitchFamily="2" charset="0"/>
              </a:rPr>
              <a:t> </a:t>
            </a:r>
            <a:endParaRPr lang="en-AE" sz="800">
              <a:solidFill>
                <a:srgbClr val="19262A"/>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4" name="Text Placeholder 48">
            <a:extLst>
              <a:ext uri="{FF2B5EF4-FFF2-40B4-BE49-F238E27FC236}">
                <a16:creationId xmlns:a16="http://schemas.microsoft.com/office/drawing/2014/main" id="{988561F2-296F-F282-BA76-3A336A53142E}"/>
              </a:ext>
            </a:extLst>
          </p:cNvPr>
          <p:cNvSpPr>
            <a:spLocks noGrp="1"/>
          </p:cNvSpPr>
          <p:nvPr>
            <p:ph type="body" sz="quarter" idx="20" hasCustomPrompt="1"/>
          </p:nvPr>
        </p:nvSpPr>
        <p:spPr>
          <a:xfrm>
            <a:off x="12229895" y="1967110"/>
            <a:ext cx="288000" cy="982800"/>
          </a:xfrm>
          <a:solidFill>
            <a:srgbClr val="01A7F4"/>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5" name="Text Placeholder 48">
            <a:extLst>
              <a:ext uri="{FF2B5EF4-FFF2-40B4-BE49-F238E27FC236}">
                <a16:creationId xmlns:a16="http://schemas.microsoft.com/office/drawing/2014/main" id="{215FFC2A-AB7F-E20B-2BEA-74A2FB0B2277}"/>
              </a:ext>
            </a:extLst>
          </p:cNvPr>
          <p:cNvSpPr>
            <a:spLocks noGrp="1"/>
          </p:cNvSpPr>
          <p:nvPr>
            <p:ph type="body" sz="quarter" idx="21" hasCustomPrompt="1"/>
          </p:nvPr>
        </p:nvSpPr>
        <p:spPr>
          <a:xfrm>
            <a:off x="12572592" y="1965627"/>
            <a:ext cx="288000" cy="982800"/>
          </a:xfrm>
          <a:solidFill>
            <a:srgbClr val="0F4C75"/>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6" name="Text Placeholder 48">
            <a:extLst>
              <a:ext uri="{FF2B5EF4-FFF2-40B4-BE49-F238E27FC236}">
                <a16:creationId xmlns:a16="http://schemas.microsoft.com/office/drawing/2014/main" id="{C88C92DE-5586-B009-CAF4-536B50DAF0CE}"/>
              </a:ext>
            </a:extLst>
          </p:cNvPr>
          <p:cNvSpPr>
            <a:spLocks noGrp="1"/>
          </p:cNvSpPr>
          <p:nvPr>
            <p:ph type="body" sz="quarter" idx="22" hasCustomPrompt="1"/>
          </p:nvPr>
        </p:nvSpPr>
        <p:spPr>
          <a:xfrm>
            <a:off x="12915289" y="1965627"/>
            <a:ext cx="288000" cy="982800"/>
          </a:xfrm>
          <a:solidFill>
            <a:srgbClr val="63CEC5"/>
          </a:solidFill>
        </p:spPr>
        <p:txBody>
          <a:bodyPr lIns="0" tIns="0" rIns="36000" bIns="36000" anchor="b" anchorCtr="0">
            <a:noAutofit/>
          </a:bodyPr>
          <a:lstStyle>
            <a:lvl1pPr marL="0" indent="0" algn="r">
              <a:buNone/>
              <a:defRPr sz="900">
                <a:solidFill>
                  <a:schemeClr val="tx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7" name="Text Placeholder 48">
            <a:extLst>
              <a:ext uri="{FF2B5EF4-FFF2-40B4-BE49-F238E27FC236}">
                <a16:creationId xmlns:a16="http://schemas.microsoft.com/office/drawing/2014/main" id="{9294EA95-A2E1-B2D9-5489-85BFED36E938}"/>
              </a:ext>
            </a:extLst>
          </p:cNvPr>
          <p:cNvSpPr>
            <a:spLocks noGrp="1"/>
          </p:cNvSpPr>
          <p:nvPr>
            <p:ph type="body" sz="quarter" idx="23" hasCustomPrompt="1"/>
          </p:nvPr>
        </p:nvSpPr>
        <p:spPr>
          <a:xfrm>
            <a:off x="12229895" y="2949910"/>
            <a:ext cx="288000" cy="982800"/>
          </a:xfrm>
          <a:solidFill>
            <a:srgbClr val="14B8AD"/>
          </a:solidFill>
        </p:spPr>
        <p:txBody>
          <a:bodyPr lIns="0" tIns="0" rIns="36000" bIns="36000" anchor="b" anchorCtr="0">
            <a:noAutofit/>
          </a:bodyPr>
          <a:lstStyle>
            <a:lvl1pPr marL="0" indent="0" algn="r">
              <a:buNone/>
              <a:defRPr sz="900">
                <a:solidFill>
                  <a:schemeClr val="tx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8" name="Text Placeholder 48">
            <a:extLst>
              <a:ext uri="{FF2B5EF4-FFF2-40B4-BE49-F238E27FC236}">
                <a16:creationId xmlns:a16="http://schemas.microsoft.com/office/drawing/2014/main" id="{3BC48D96-0392-5714-A2C0-6D6DCB5460B5}"/>
              </a:ext>
            </a:extLst>
          </p:cNvPr>
          <p:cNvSpPr>
            <a:spLocks noGrp="1"/>
          </p:cNvSpPr>
          <p:nvPr>
            <p:ph type="body" sz="quarter" idx="24" hasCustomPrompt="1"/>
          </p:nvPr>
        </p:nvSpPr>
        <p:spPr>
          <a:xfrm>
            <a:off x="12572592" y="2948427"/>
            <a:ext cx="288000" cy="982800"/>
          </a:xfrm>
          <a:solidFill>
            <a:srgbClr val="176B87"/>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9" name="Text Placeholder 48">
            <a:extLst>
              <a:ext uri="{FF2B5EF4-FFF2-40B4-BE49-F238E27FC236}">
                <a16:creationId xmlns:a16="http://schemas.microsoft.com/office/drawing/2014/main" id="{A0C75CDD-A482-76A8-980F-1FAF796C0E42}"/>
              </a:ext>
            </a:extLst>
          </p:cNvPr>
          <p:cNvSpPr>
            <a:spLocks noGrp="1"/>
          </p:cNvSpPr>
          <p:nvPr>
            <p:ph type="body" sz="quarter" idx="25" hasCustomPrompt="1"/>
          </p:nvPr>
        </p:nvSpPr>
        <p:spPr>
          <a:xfrm>
            <a:off x="12915289" y="2948427"/>
            <a:ext cx="288000" cy="982800"/>
          </a:xfrm>
          <a:solidFill>
            <a:srgbClr val="72FFFF"/>
          </a:solidFill>
        </p:spPr>
        <p:txBody>
          <a:bodyPr lIns="0" tIns="0" rIns="36000" bIns="36000" anchor="b" anchorCtr="0">
            <a:noAutofit/>
          </a:bodyPr>
          <a:lstStyle>
            <a:lvl1pPr marL="0" indent="0" algn="r">
              <a:buNone/>
              <a:defRPr sz="900">
                <a:solidFill>
                  <a:schemeClr val="tx1"/>
                </a:solidFill>
              </a:defRPr>
            </a:lvl1pPr>
          </a:lstStyle>
          <a:p>
            <a:pPr algn="r"/>
            <a:r>
              <a:rPr lang="en-US" sz="800">
                <a:solidFill>
                  <a:srgbClr val="051D30"/>
                </a:solidFill>
                <a:latin typeface="Helvetica Neue" panose="02000503000000020004" pitchFamily="2" charset="0"/>
                <a:ea typeface="Helvetica Neue" panose="02000503000000020004" pitchFamily="2" charset="0"/>
                <a:cs typeface="Helvetica Neue" panose="02000503000000020004" pitchFamily="2" charset="0"/>
              </a:rPr>
              <a:t> </a:t>
            </a:r>
            <a:endParaRPr lang="en-AE" sz="800">
              <a:solidFill>
                <a:srgbClr val="051D3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0" name="Text Placeholder 48">
            <a:extLst>
              <a:ext uri="{FF2B5EF4-FFF2-40B4-BE49-F238E27FC236}">
                <a16:creationId xmlns:a16="http://schemas.microsoft.com/office/drawing/2014/main" id="{74415362-7ECC-AAB4-7118-629B21F57D2F}"/>
              </a:ext>
            </a:extLst>
          </p:cNvPr>
          <p:cNvSpPr>
            <a:spLocks noGrp="1"/>
          </p:cNvSpPr>
          <p:nvPr>
            <p:ph type="body" sz="quarter" idx="26" hasCustomPrompt="1"/>
          </p:nvPr>
        </p:nvSpPr>
        <p:spPr>
          <a:xfrm>
            <a:off x="12229895" y="3939005"/>
            <a:ext cx="288000" cy="982800"/>
          </a:xfrm>
          <a:solidFill>
            <a:srgbClr val="9337FF"/>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1" name="Text Placeholder 48">
            <a:extLst>
              <a:ext uri="{FF2B5EF4-FFF2-40B4-BE49-F238E27FC236}">
                <a16:creationId xmlns:a16="http://schemas.microsoft.com/office/drawing/2014/main" id="{91C158E8-10AE-3A7B-9119-85B75F034CC5}"/>
              </a:ext>
            </a:extLst>
          </p:cNvPr>
          <p:cNvSpPr>
            <a:spLocks noGrp="1"/>
          </p:cNvSpPr>
          <p:nvPr>
            <p:ph type="body" sz="quarter" idx="27" hasCustomPrompt="1"/>
          </p:nvPr>
        </p:nvSpPr>
        <p:spPr>
          <a:xfrm>
            <a:off x="12572592" y="3937522"/>
            <a:ext cx="288000" cy="982800"/>
          </a:xfrm>
          <a:solidFill>
            <a:srgbClr val="3382B8"/>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2" name="Text Placeholder 48">
            <a:extLst>
              <a:ext uri="{FF2B5EF4-FFF2-40B4-BE49-F238E27FC236}">
                <a16:creationId xmlns:a16="http://schemas.microsoft.com/office/drawing/2014/main" id="{FD71B66F-D561-B7FB-314F-CF28F716218C}"/>
              </a:ext>
            </a:extLst>
          </p:cNvPr>
          <p:cNvSpPr>
            <a:spLocks noGrp="1"/>
          </p:cNvSpPr>
          <p:nvPr>
            <p:ph type="body" sz="quarter" idx="28" hasCustomPrompt="1"/>
          </p:nvPr>
        </p:nvSpPr>
        <p:spPr>
          <a:xfrm>
            <a:off x="12915289" y="3937522"/>
            <a:ext cx="288000" cy="982800"/>
          </a:xfrm>
          <a:solidFill>
            <a:srgbClr val="DAFFFD"/>
          </a:solidFill>
        </p:spPr>
        <p:txBody>
          <a:bodyPr lIns="0" tIns="0" rIns="36000" bIns="36000" anchor="b" anchorCtr="0">
            <a:noAutofit/>
          </a:bodyPr>
          <a:lstStyle>
            <a:lvl1pPr marL="0" indent="0" algn="r">
              <a:buNone/>
              <a:defRPr sz="900">
                <a:solidFill>
                  <a:schemeClr val="tx1"/>
                </a:solidFill>
              </a:defRPr>
            </a:lvl1pPr>
          </a:lstStyle>
          <a:p>
            <a:pPr algn="r"/>
            <a:r>
              <a:rPr lang="en-US" sz="800">
                <a:solidFill>
                  <a:srgbClr val="051D30"/>
                </a:solidFill>
                <a:latin typeface="Helvetica Neue" panose="02000503000000020004" pitchFamily="2" charset="0"/>
                <a:ea typeface="Helvetica Neue" panose="02000503000000020004" pitchFamily="2" charset="0"/>
                <a:cs typeface="Helvetica Neue" panose="02000503000000020004" pitchFamily="2" charset="0"/>
              </a:rPr>
              <a:t> </a:t>
            </a:r>
            <a:endParaRPr lang="en-AE" sz="800">
              <a:solidFill>
                <a:srgbClr val="051D3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3" name="Text Placeholder 48">
            <a:extLst>
              <a:ext uri="{FF2B5EF4-FFF2-40B4-BE49-F238E27FC236}">
                <a16:creationId xmlns:a16="http://schemas.microsoft.com/office/drawing/2014/main" id="{C2842E31-A0AC-27A7-920D-161BE5BEC5B2}"/>
              </a:ext>
            </a:extLst>
          </p:cNvPr>
          <p:cNvSpPr>
            <a:spLocks noGrp="1"/>
          </p:cNvSpPr>
          <p:nvPr>
            <p:ph type="body" sz="quarter" idx="29" hasCustomPrompt="1"/>
          </p:nvPr>
        </p:nvSpPr>
        <p:spPr>
          <a:xfrm>
            <a:off x="12229895" y="4933137"/>
            <a:ext cx="288000" cy="982800"/>
          </a:xfrm>
          <a:solidFill>
            <a:srgbClr val="FF5F00"/>
          </a:solidFill>
        </p:spPr>
        <p:txBody>
          <a:bodyPr lIns="0" tIns="0" rIns="36000" bIns="36000" anchor="b" anchorCtr="0">
            <a:noAutofit/>
          </a:bodyPr>
          <a:lstStyle>
            <a:lvl1pPr marL="0" indent="0" algn="r">
              <a:buNone/>
              <a:defRPr sz="900">
                <a:solidFill>
                  <a:schemeClr val="bg1"/>
                </a:solidFill>
              </a:defRPr>
            </a:lvl1pPr>
          </a:lstStyle>
          <a:p>
            <a:pPr algn="r"/>
            <a:r>
              <a:rPr lang="en-US" sz="80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t>
            </a:r>
            <a:endParaRPr lang="en-AE" sz="80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4" name="Text Placeholder 48">
            <a:extLst>
              <a:ext uri="{FF2B5EF4-FFF2-40B4-BE49-F238E27FC236}">
                <a16:creationId xmlns:a16="http://schemas.microsoft.com/office/drawing/2014/main" id="{AA4D0C32-05F2-7613-32C3-A84EA432B986}"/>
              </a:ext>
            </a:extLst>
          </p:cNvPr>
          <p:cNvSpPr>
            <a:spLocks noGrp="1"/>
          </p:cNvSpPr>
          <p:nvPr>
            <p:ph type="body" sz="quarter" idx="30" hasCustomPrompt="1"/>
          </p:nvPr>
        </p:nvSpPr>
        <p:spPr>
          <a:xfrm>
            <a:off x="12572592" y="4931654"/>
            <a:ext cx="288000" cy="982800"/>
          </a:xfrm>
          <a:solidFill>
            <a:srgbClr val="0096FF"/>
          </a:solidFill>
        </p:spPr>
        <p:txBody>
          <a:bodyPr lIns="0" tIns="0" rIns="36000" bIns="36000" anchor="b" anchorCtr="0">
            <a:noAutofit/>
          </a:bodyPr>
          <a:lstStyle>
            <a:lvl1pPr marL="0" indent="0" algn="r">
              <a:buNone/>
              <a:defRPr sz="900">
                <a:solidFill>
                  <a:schemeClr val="bg1"/>
                </a:solidFill>
              </a:defRPr>
            </a:lvl1pPr>
          </a:lstStyle>
          <a:p>
            <a:pPr algn="r"/>
            <a:r>
              <a:rPr lang="en-US" sz="800">
                <a:latin typeface="Helvetica Neue" panose="02000503000000020004" pitchFamily="2" charset="0"/>
                <a:ea typeface="Helvetica Neue" panose="02000503000000020004" pitchFamily="2" charset="0"/>
                <a:cs typeface="Helvetica Neue" panose="02000503000000020004" pitchFamily="2" charset="0"/>
              </a:rPr>
              <a:t> </a:t>
            </a:r>
            <a:endParaRPr lang="en-AE" sz="80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5" name="Text Placeholder 48">
            <a:extLst>
              <a:ext uri="{FF2B5EF4-FFF2-40B4-BE49-F238E27FC236}">
                <a16:creationId xmlns:a16="http://schemas.microsoft.com/office/drawing/2014/main" id="{06A2385E-DA77-249D-4CFE-1C8495476724}"/>
              </a:ext>
            </a:extLst>
          </p:cNvPr>
          <p:cNvSpPr>
            <a:spLocks noGrp="1"/>
          </p:cNvSpPr>
          <p:nvPr>
            <p:ph type="body" sz="quarter" idx="31" hasCustomPrompt="1"/>
          </p:nvPr>
        </p:nvSpPr>
        <p:spPr>
          <a:xfrm>
            <a:off x="12572592" y="5925786"/>
            <a:ext cx="288000" cy="982800"/>
          </a:xfrm>
          <a:solidFill>
            <a:srgbClr val="BCE3FB"/>
          </a:solidFill>
        </p:spPr>
        <p:txBody>
          <a:bodyPr lIns="0" tIns="0" rIns="36000" bIns="36000" anchor="b" anchorCtr="0">
            <a:noAutofit/>
          </a:bodyPr>
          <a:lstStyle>
            <a:lvl1pPr marL="0" indent="0" algn="r">
              <a:buNone/>
              <a:defRPr sz="900">
                <a:solidFill>
                  <a:schemeClr val="tx1"/>
                </a:solidFill>
              </a:defRPr>
            </a:lvl1pPr>
          </a:lstStyle>
          <a:p>
            <a:pPr algn="r"/>
            <a:r>
              <a:rPr lang="en-US" sz="800">
                <a:solidFill>
                  <a:srgbClr val="051D30"/>
                </a:solidFill>
                <a:latin typeface="Helvetica Neue" panose="02000503000000020004" pitchFamily="2" charset="0"/>
                <a:ea typeface="Helvetica Neue" panose="02000503000000020004" pitchFamily="2" charset="0"/>
                <a:cs typeface="Helvetica Neue" panose="02000503000000020004" pitchFamily="2" charset="0"/>
              </a:rPr>
              <a:t> </a:t>
            </a:r>
            <a:endParaRPr lang="en-AE" sz="800">
              <a:solidFill>
                <a:srgbClr val="051D3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6" name="Text Placeholder 48">
            <a:extLst>
              <a:ext uri="{FF2B5EF4-FFF2-40B4-BE49-F238E27FC236}">
                <a16:creationId xmlns:a16="http://schemas.microsoft.com/office/drawing/2014/main" id="{36CCBAA0-EE7B-310A-7126-FADFA50C2202}"/>
              </a:ext>
            </a:extLst>
          </p:cNvPr>
          <p:cNvSpPr>
            <a:spLocks noGrp="1"/>
          </p:cNvSpPr>
          <p:nvPr>
            <p:ph type="body" sz="quarter" idx="32" hasCustomPrompt="1"/>
          </p:nvPr>
        </p:nvSpPr>
        <p:spPr>
          <a:xfrm>
            <a:off x="12229895" y="5915937"/>
            <a:ext cx="288000" cy="982800"/>
          </a:xfrm>
          <a:solidFill>
            <a:srgbClr val="B21700"/>
          </a:solidFill>
        </p:spPr>
        <p:txBody>
          <a:bodyPr lIns="0" tIns="0" rIns="36000" bIns="36000" anchor="b" anchorCtr="0">
            <a:noAutofit/>
          </a:bodyPr>
          <a:lstStyle>
            <a:lvl1pPr marL="0" indent="0" algn="r">
              <a:buNone/>
              <a:defRPr sz="900">
                <a:solidFill>
                  <a:schemeClr val="bg1"/>
                </a:solidFill>
              </a:defRPr>
            </a:lvl1pPr>
          </a:lstStyle>
          <a:p>
            <a:pPr algn="r"/>
            <a:r>
              <a:rPr lang="en-US" sz="80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t>
            </a:r>
            <a:endParaRPr lang="en-AE" sz="80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8448331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userDrawn="1"/>
        </p:nvSpPr>
        <p:spPr>
          <a:xfrm>
            <a:off x="1" y="3225800"/>
            <a:ext cx="12192000" cy="3632200"/>
          </a:xfrm>
          <a:prstGeom prst="rect">
            <a:avLst/>
          </a:prstGeom>
          <a:gradFill flip="none" rotWithShape="1">
            <a:gsLst>
              <a:gs pos="44000">
                <a:srgbClr val="CBCBCB">
                  <a:alpha val="22000"/>
                </a:srgbClr>
              </a:gs>
              <a:gs pos="100000">
                <a:srgbClr val="5F5F5F">
                  <a:alpha val="19000"/>
                </a:srgbClr>
              </a:gs>
              <a:gs pos="100000">
                <a:srgbClr val="FFFFFF">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9"/>
          </a:p>
        </p:txBody>
      </p:sp>
      <p:sp>
        <p:nvSpPr>
          <p:cNvPr id="2" name="Title 1"/>
          <p:cNvSpPr>
            <a:spLocks noGrp="1"/>
          </p:cNvSpPr>
          <p:nvPr>
            <p:ph type="ctrTitle"/>
          </p:nvPr>
        </p:nvSpPr>
        <p:spPr>
          <a:xfrm>
            <a:off x="914401" y="4987990"/>
            <a:ext cx="10363200" cy="610820"/>
          </a:xfrm>
        </p:spPr>
        <p:txBody>
          <a:bodyPr/>
          <a:lstStyle>
            <a:lvl1pPr algn="ctr">
              <a:defRPr lang="en-US" sz="3999"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800" y="5509360"/>
            <a:ext cx="8534401" cy="764440"/>
          </a:xfrm>
        </p:spPr>
        <p:txBody>
          <a:bodyPr>
            <a:normAutofit/>
          </a:bodyPr>
          <a:lstStyle>
            <a:lvl1pPr marL="0" indent="0" algn="ctr">
              <a:buNone/>
              <a:defRPr lang="en-US" sz="2399" kern="1200" smtClean="0">
                <a:solidFill>
                  <a:schemeClr val="tx1">
                    <a:lumMod val="65000"/>
                    <a:lumOff val="35000"/>
                  </a:schemeClr>
                </a:solidFill>
                <a:latin typeface="+mj-lt"/>
                <a:ea typeface="+mj-ea"/>
                <a:cs typeface="+mj-cs"/>
              </a:defRPr>
            </a:lvl1pPr>
            <a:lvl2pPr marL="609397" indent="0" algn="ctr">
              <a:buNone/>
              <a:defRPr>
                <a:solidFill>
                  <a:schemeClr val="tx1">
                    <a:tint val="75000"/>
                  </a:schemeClr>
                </a:solidFill>
              </a:defRPr>
            </a:lvl2pPr>
            <a:lvl3pPr marL="1218794" indent="0" algn="ctr">
              <a:buNone/>
              <a:defRPr>
                <a:solidFill>
                  <a:schemeClr val="tx1">
                    <a:tint val="75000"/>
                  </a:schemeClr>
                </a:solidFill>
              </a:defRPr>
            </a:lvl3pPr>
            <a:lvl4pPr marL="1828191" indent="0" algn="ctr">
              <a:buNone/>
              <a:defRPr>
                <a:solidFill>
                  <a:schemeClr val="tx1">
                    <a:tint val="75000"/>
                  </a:schemeClr>
                </a:solidFill>
              </a:defRPr>
            </a:lvl4pPr>
            <a:lvl5pPr marL="2437588" indent="0" algn="ctr">
              <a:buNone/>
              <a:defRPr>
                <a:solidFill>
                  <a:schemeClr val="tx1">
                    <a:tint val="75000"/>
                  </a:schemeClr>
                </a:solidFill>
              </a:defRPr>
            </a:lvl5pPr>
            <a:lvl6pPr marL="3046985" indent="0" algn="ctr">
              <a:buNone/>
              <a:defRPr>
                <a:solidFill>
                  <a:schemeClr val="tx1">
                    <a:tint val="75000"/>
                  </a:schemeClr>
                </a:solidFill>
              </a:defRPr>
            </a:lvl6pPr>
            <a:lvl7pPr marL="3656382" indent="0" algn="ctr">
              <a:buNone/>
              <a:defRPr>
                <a:solidFill>
                  <a:schemeClr val="tx1">
                    <a:tint val="75000"/>
                  </a:schemeClr>
                </a:solidFill>
              </a:defRPr>
            </a:lvl7pPr>
            <a:lvl8pPr marL="4265777" indent="0" algn="ctr">
              <a:buNone/>
              <a:defRPr>
                <a:solidFill>
                  <a:schemeClr val="tx1">
                    <a:tint val="75000"/>
                  </a:schemeClr>
                </a:solidFill>
              </a:defRPr>
            </a:lvl8pPr>
            <a:lvl9pPr marL="487517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27092819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1" y="2130429"/>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1" cy="1752600"/>
          </a:xfrm>
        </p:spPr>
        <p:txBody>
          <a:bodyPr/>
          <a:lstStyle>
            <a:lvl1pPr marL="0" indent="0" algn="ctr">
              <a:buNone/>
              <a:defRPr>
                <a:solidFill>
                  <a:schemeClr val="tx1">
                    <a:tint val="75000"/>
                  </a:schemeClr>
                </a:solidFill>
              </a:defRPr>
            </a:lvl1pPr>
            <a:lvl2pPr marL="609422" indent="0" algn="ctr">
              <a:buNone/>
              <a:defRPr>
                <a:solidFill>
                  <a:schemeClr val="tx1">
                    <a:tint val="75000"/>
                  </a:schemeClr>
                </a:solidFill>
              </a:defRPr>
            </a:lvl2pPr>
            <a:lvl3pPr marL="1218845" indent="0" algn="ctr">
              <a:buNone/>
              <a:defRPr>
                <a:solidFill>
                  <a:schemeClr val="tx1">
                    <a:tint val="75000"/>
                  </a:schemeClr>
                </a:solidFill>
              </a:defRPr>
            </a:lvl3pPr>
            <a:lvl4pPr marL="1828267" indent="0" algn="ctr">
              <a:buNone/>
              <a:defRPr>
                <a:solidFill>
                  <a:schemeClr val="tx1">
                    <a:tint val="75000"/>
                  </a:schemeClr>
                </a:solidFill>
              </a:defRPr>
            </a:lvl4pPr>
            <a:lvl5pPr marL="2437689" indent="0" algn="ctr">
              <a:buNone/>
              <a:defRPr>
                <a:solidFill>
                  <a:schemeClr val="tx1">
                    <a:tint val="75000"/>
                  </a:schemeClr>
                </a:solidFill>
              </a:defRPr>
            </a:lvl5pPr>
            <a:lvl6pPr marL="3047111" indent="0" algn="ctr">
              <a:buNone/>
              <a:defRPr>
                <a:solidFill>
                  <a:schemeClr val="tx1">
                    <a:tint val="75000"/>
                  </a:schemeClr>
                </a:solidFill>
              </a:defRPr>
            </a:lvl6pPr>
            <a:lvl7pPr marL="3656534" indent="0" algn="ctr">
              <a:buNone/>
              <a:defRPr>
                <a:solidFill>
                  <a:schemeClr val="tx1">
                    <a:tint val="75000"/>
                  </a:schemeClr>
                </a:solidFill>
              </a:defRPr>
            </a:lvl7pPr>
            <a:lvl8pPr marL="4265955" indent="0" algn="ctr">
              <a:buNone/>
              <a:defRPr>
                <a:solidFill>
                  <a:schemeClr val="tx1">
                    <a:tint val="75000"/>
                  </a:schemeClr>
                </a:solidFill>
              </a:defRPr>
            </a:lvl8pPr>
            <a:lvl9pPr marL="48753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42740865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24382359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2"/>
            <a:ext cx="10363200" cy="1362075"/>
          </a:xfrm>
        </p:spPr>
        <p:txBody>
          <a:bodyPr anchor="t"/>
          <a:lstStyle>
            <a:lvl1pPr algn="l">
              <a:defRPr sz="5332"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6">
                <a:solidFill>
                  <a:schemeClr val="tx1">
                    <a:tint val="75000"/>
                  </a:schemeClr>
                </a:solidFill>
              </a:defRPr>
            </a:lvl1pPr>
            <a:lvl2pPr marL="609422" indent="0">
              <a:buNone/>
              <a:defRPr sz="2399">
                <a:solidFill>
                  <a:schemeClr val="tx1">
                    <a:tint val="75000"/>
                  </a:schemeClr>
                </a:solidFill>
              </a:defRPr>
            </a:lvl2pPr>
            <a:lvl3pPr marL="1218845" indent="0">
              <a:buNone/>
              <a:defRPr sz="2133">
                <a:solidFill>
                  <a:schemeClr val="tx1">
                    <a:tint val="75000"/>
                  </a:schemeClr>
                </a:solidFill>
              </a:defRPr>
            </a:lvl3pPr>
            <a:lvl4pPr marL="1828267" indent="0">
              <a:buNone/>
              <a:defRPr sz="1866">
                <a:solidFill>
                  <a:schemeClr val="tx1">
                    <a:tint val="75000"/>
                  </a:schemeClr>
                </a:solidFill>
              </a:defRPr>
            </a:lvl4pPr>
            <a:lvl5pPr marL="2437689" indent="0">
              <a:buNone/>
              <a:defRPr sz="1866">
                <a:solidFill>
                  <a:schemeClr val="tx1">
                    <a:tint val="75000"/>
                  </a:schemeClr>
                </a:solidFill>
              </a:defRPr>
            </a:lvl5pPr>
            <a:lvl6pPr marL="3047111" indent="0">
              <a:buNone/>
              <a:defRPr sz="1866">
                <a:solidFill>
                  <a:schemeClr val="tx1">
                    <a:tint val="75000"/>
                  </a:schemeClr>
                </a:solidFill>
              </a:defRPr>
            </a:lvl6pPr>
            <a:lvl7pPr marL="3656534" indent="0">
              <a:buNone/>
              <a:defRPr sz="1866">
                <a:solidFill>
                  <a:schemeClr val="tx1">
                    <a:tint val="75000"/>
                  </a:schemeClr>
                </a:solidFill>
              </a:defRPr>
            </a:lvl7pPr>
            <a:lvl8pPr marL="4265955" indent="0">
              <a:buNone/>
              <a:defRPr sz="1866">
                <a:solidFill>
                  <a:schemeClr val="tx1">
                    <a:tint val="75000"/>
                  </a:schemeClr>
                </a:solidFill>
              </a:defRPr>
            </a:lvl8pPr>
            <a:lvl9pPr marL="4875378" indent="0">
              <a:buNone/>
              <a:defRPr sz="186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22274220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2"/>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2"/>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27188041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4"/>
            <a:ext cx="5386917" cy="639763"/>
          </a:xfrm>
        </p:spPr>
        <p:txBody>
          <a:bodyPr anchor="b"/>
          <a:lstStyle>
            <a:lvl1pPr marL="0" indent="0">
              <a:buNone/>
              <a:defRPr sz="3199" b="1"/>
            </a:lvl1pPr>
            <a:lvl2pPr marL="609422" indent="0">
              <a:buNone/>
              <a:defRPr sz="2666" b="1"/>
            </a:lvl2pPr>
            <a:lvl3pPr marL="1218845" indent="0">
              <a:buNone/>
              <a:defRPr sz="2399" b="1"/>
            </a:lvl3pPr>
            <a:lvl4pPr marL="1828267" indent="0">
              <a:buNone/>
              <a:defRPr sz="2133" b="1"/>
            </a:lvl4pPr>
            <a:lvl5pPr marL="2437689" indent="0">
              <a:buNone/>
              <a:defRPr sz="2133" b="1"/>
            </a:lvl5pPr>
            <a:lvl6pPr marL="3047111" indent="0">
              <a:buNone/>
              <a:defRPr sz="2133" b="1"/>
            </a:lvl6pPr>
            <a:lvl7pPr marL="3656534" indent="0">
              <a:buNone/>
              <a:defRPr sz="2133" b="1"/>
            </a:lvl7pPr>
            <a:lvl8pPr marL="4265955" indent="0">
              <a:buNone/>
              <a:defRPr sz="2133" b="1"/>
            </a:lvl8pPr>
            <a:lvl9pPr marL="4875378" indent="0">
              <a:buNone/>
              <a:defRPr sz="2133"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535114"/>
            <a:ext cx="5389033" cy="639763"/>
          </a:xfrm>
        </p:spPr>
        <p:txBody>
          <a:bodyPr anchor="b"/>
          <a:lstStyle>
            <a:lvl1pPr marL="0" indent="0">
              <a:buNone/>
              <a:defRPr sz="3199" b="1"/>
            </a:lvl1pPr>
            <a:lvl2pPr marL="609422" indent="0">
              <a:buNone/>
              <a:defRPr sz="2666" b="1"/>
            </a:lvl2pPr>
            <a:lvl3pPr marL="1218845" indent="0">
              <a:buNone/>
              <a:defRPr sz="2399" b="1"/>
            </a:lvl3pPr>
            <a:lvl4pPr marL="1828267" indent="0">
              <a:buNone/>
              <a:defRPr sz="2133" b="1"/>
            </a:lvl4pPr>
            <a:lvl5pPr marL="2437689" indent="0">
              <a:buNone/>
              <a:defRPr sz="2133" b="1"/>
            </a:lvl5pPr>
            <a:lvl6pPr marL="3047111" indent="0">
              <a:buNone/>
              <a:defRPr sz="2133" b="1"/>
            </a:lvl6pPr>
            <a:lvl7pPr marL="3656534" indent="0">
              <a:buNone/>
              <a:defRPr sz="2133" b="1"/>
            </a:lvl7pPr>
            <a:lvl8pPr marL="4265955" indent="0">
              <a:buNone/>
              <a:defRPr sz="2133" b="1"/>
            </a:lvl8pPr>
            <a:lvl9pPr marL="48753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2246257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tx1">
                    <a:lumMod val="65000"/>
                    <a:lumOff val="35000"/>
                  </a:schemeClr>
                </a:solidFill>
              </a:defRPr>
            </a:lvl1pPr>
          </a:lstStyle>
          <a:p>
            <a:r>
              <a:rPr lang="en-US"/>
              <a:t>Click to edit Master title style</a:t>
            </a:r>
          </a:p>
        </p:txBody>
      </p:sp>
    </p:spTree>
    <p:extLst>
      <p:ext uri="{BB962C8B-B14F-4D97-AF65-F5344CB8AC3E}">
        <p14:creationId xmlns:p14="http://schemas.microsoft.com/office/powerpoint/2010/main" val="2632917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84889515"/>
              </p:ex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6" name="Title 1">
            <a:extLst>
              <a:ext uri="{FF2B5EF4-FFF2-40B4-BE49-F238E27FC236}">
                <a16:creationId xmlns:a16="http://schemas.microsoft.com/office/drawing/2014/main" id="{8CF2ED5A-F7FD-45FA-94D6-4EFE9F4965B8}"/>
              </a:ext>
            </a:extLst>
          </p:cNvPr>
          <p:cNvSpPr txBox="1">
            <a:spLocks/>
          </p:cNvSpPr>
          <p:nvPr userDrawn="1"/>
        </p:nvSpPr>
        <p:spPr>
          <a:xfrm>
            <a:off x="342900" y="235817"/>
            <a:ext cx="11544300" cy="380475"/>
          </a:xfrm>
          <a:prstGeom prst="rect">
            <a:avLst/>
          </a:prstGeom>
        </p:spPr>
        <p:txBody>
          <a:bodyPr vert="horz">
            <a:noAutofit/>
          </a:bodyPr>
          <a:lstStyle>
            <a:lvl1pPr algn="l" defTabSz="913526" rtl="0" eaLnBrk="1" fontAlgn="base" hangingPunct="1">
              <a:spcBef>
                <a:spcPct val="0"/>
              </a:spcBef>
              <a:spcAft>
                <a:spcPct val="0"/>
              </a:spcAft>
              <a:tabLst>
                <a:tab pos="275353" algn="l"/>
              </a:tabLst>
              <a:defRPr lang="x-none" sz="2100" b="0" i="0" baseline="0">
                <a:solidFill>
                  <a:schemeClr val="tx2"/>
                </a:solidFill>
                <a:latin typeface="DIN Pro" charset="0"/>
                <a:ea typeface="DIN Pro" charset="0"/>
                <a:cs typeface="DIN Pro" charset="0"/>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1800" kern="0">
                <a:latin typeface="+mn-lt"/>
              </a:rPr>
              <a:t>Agenda</a:t>
            </a:r>
          </a:p>
        </p:txBody>
      </p:sp>
      <p:pic>
        <p:nvPicPr>
          <p:cNvPr id="5" name="Picture 4" descr="A white sports car&#10;&#10;Description automatically generated with medium confidence">
            <a:extLst>
              <a:ext uri="{FF2B5EF4-FFF2-40B4-BE49-F238E27FC236}">
                <a16:creationId xmlns:a16="http://schemas.microsoft.com/office/drawing/2014/main" id="{3ACE2337-B096-490D-A3AD-B01A32B9F31C}"/>
              </a:ext>
            </a:extLst>
          </p:cNvPr>
          <p:cNvPicPr>
            <a:picLocks noChangeAspect="1"/>
          </p:cNvPicPr>
          <p:nvPr userDrawn="1"/>
        </p:nvPicPr>
        <p:blipFill rotWithShape="1">
          <a:blip r:embed="rId5" cstate="print">
            <a:extLst>
              <a:ext uri="{BEBA8EAE-BF5A-486C-A8C5-ECC9F3942E4B}">
                <a14:imgProps xmlns:a14="http://schemas.microsoft.com/office/drawing/2010/main">
                  <a14:imgLayer r:embed="rId6">
                    <a14:imgEffect>
                      <a14:saturation sat="66000"/>
                    </a14:imgEffect>
                    <a14:imgEffect>
                      <a14:brightnessContrast bright="20000"/>
                    </a14:imgEffect>
                  </a14:imgLayer>
                </a14:imgProps>
              </a:ext>
              <a:ext uri="{28A0092B-C50C-407E-A947-70E740481C1C}">
                <a14:useLocalDpi xmlns:a14="http://schemas.microsoft.com/office/drawing/2010/main" val="0"/>
              </a:ext>
            </a:extLst>
          </a:blip>
          <a:srcRect/>
          <a:stretch/>
        </p:blipFill>
        <p:spPr>
          <a:xfrm>
            <a:off x="7801629" y="-13200"/>
            <a:ext cx="4390372" cy="6871199"/>
          </a:xfrm>
          <a:prstGeom prst="rect">
            <a:avLst/>
          </a:prstGeom>
        </p:spPr>
      </p:pic>
      <p:sp>
        <p:nvSpPr>
          <p:cNvPr id="4" name="Text Placeholder 3">
            <a:extLst>
              <a:ext uri="{FF2B5EF4-FFF2-40B4-BE49-F238E27FC236}">
                <a16:creationId xmlns:a16="http://schemas.microsoft.com/office/drawing/2014/main" id="{0FBE4E8F-226E-47CF-BFE4-815DF405203E}"/>
              </a:ext>
            </a:extLst>
          </p:cNvPr>
          <p:cNvSpPr>
            <a:spLocks noGrp="1"/>
          </p:cNvSpPr>
          <p:nvPr>
            <p:ph type="body" sz="quarter" idx="10" hasCustomPrompt="1"/>
          </p:nvPr>
        </p:nvSpPr>
        <p:spPr>
          <a:xfrm>
            <a:off x="342900" y="1219200"/>
            <a:ext cx="3905250" cy="2854325"/>
          </a:xfrm>
          <a:prstGeom prst="rect">
            <a:avLst/>
          </a:prstGeom>
        </p:spPr>
        <p:txBody>
          <a:bodyPr/>
          <a:lstStyle>
            <a:lvl1pPr marL="341313" indent="-341313">
              <a:lnSpc>
                <a:spcPct val="150000"/>
              </a:lnSpc>
              <a:buFont typeface="Wingdings" panose="05000000000000000000" pitchFamily="2" charset="2"/>
              <a:buChar char="§"/>
              <a:defRPr/>
            </a:lvl1pPr>
          </a:lstStyle>
          <a:p>
            <a:pPr lvl="0"/>
            <a:r>
              <a:rPr lang="en-US"/>
              <a:t>Agenda Points</a:t>
            </a:r>
          </a:p>
        </p:txBody>
      </p:sp>
      <p:pic>
        <p:nvPicPr>
          <p:cNvPr id="7" name="Picture 6" descr="A close up of a car dashboard&#10;&#10;Description automatically generated with medium confidence">
            <a:extLst>
              <a:ext uri="{FF2B5EF4-FFF2-40B4-BE49-F238E27FC236}">
                <a16:creationId xmlns:a16="http://schemas.microsoft.com/office/drawing/2014/main" id="{B4557813-EE1C-41EC-A96B-84732C15087A}"/>
              </a:ext>
            </a:extLst>
          </p:cNvPr>
          <p:cNvPicPr>
            <a:picLocks noChangeAspect="1"/>
          </p:cNvPicPr>
          <p:nvPr userDrawn="1"/>
        </p:nvPicPr>
        <p:blipFill rotWithShape="1">
          <a:blip r:embed="rId7">
            <a:extLst>
              <a:ext uri="{BEBA8EAE-BF5A-486C-A8C5-ECC9F3942E4B}">
                <a14:imgProps xmlns:a14="http://schemas.microsoft.com/office/drawing/2010/main">
                  <a14:imgLayer r:embed="rId8">
                    <a14:imgEffect>
                      <a14:saturation sat="66000"/>
                    </a14:imgEffect>
                  </a14:imgLayer>
                </a14:imgProps>
              </a:ext>
              <a:ext uri="{28A0092B-C50C-407E-A947-70E740481C1C}">
                <a14:useLocalDpi xmlns:a14="http://schemas.microsoft.com/office/drawing/2010/main" val="0"/>
              </a:ext>
            </a:extLst>
          </a:blip>
          <a:srcRect l="43709" r="21439"/>
          <a:stretch/>
        </p:blipFill>
        <p:spPr>
          <a:xfrm>
            <a:off x="7801628" y="-16998"/>
            <a:ext cx="4390372" cy="6879616"/>
          </a:xfrm>
          <a:prstGeom prst="rect">
            <a:avLst/>
          </a:prstGeom>
        </p:spPr>
      </p:pic>
    </p:spTree>
    <p:extLst>
      <p:ext uri="{BB962C8B-B14F-4D97-AF65-F5344CB8AC3E}">
        <p14:creationId xmlns:p14="http://schemas.microsoft.com/office/powerpoint/2010/main" val="2340529234"/>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bg1">
                    <a:lumMod val="50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600" y="990600"/>
            <a:ext cx="10972801" cy="508000"/>
          </a:xfrm>
        </p:spPr>
        <p:txBody>
          <a:bodyPr>
            <a:noAutofit/>
          </a:bodyPr>
          <a:lstStyle>
            <a:lvl1pPr marL="0" indent="0">
              <a:buNone/>
              <a:defRPr sz="1866">
                <a:solidFill>
                  <a:schemeClr val="bg1">
                    <a:lumMod val="50000"/>
                  </a:schemeClr>
                </a:solidFill>
              </a:defRPr>
            </a:lvl1pPr>
          </a:lstStyle>
          <a:p>
            <a:pPr lvl="0"/>
            <a:r>
              <a:rPr lang="en-US"/>
              <a:t>Subtitle</a:t>
            </a:r>
          </a:p>
        </p:txBody>
      </p:sp>
    </p:spTree>
    <p:extLst>
      <p:ext uri="{BB962C8B-B14F-4D97-AF65-F5344CB8AC3E}">
        <p14:creationId xmlns:p14="http://schemas.microsoft.com/office/powerpoint/2010/main" val="131044110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300006535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Title Only">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208378334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39B1FA-81F2-4940-9AF3-5EAFB5D6669B}" type="slidenum">
              <a:rPr lang="en-US" smtClean="0"/>
              <a:pPr/>
              <a:t>‹#›</a:t>
            </a:fld>
            <a:endParaRPr lang="en-US"/>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bg1">
                    <a:lumMod val="50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600" y="990600"/>
            <a:ext cx="10972801" cy="508000"/>
          </a:xfrm>
        </p:spPr>
        <p:txBody>
          <a:bodyPr>
            <a:noAutofit/>
          </a:bodyPr>
          <a:lstStyle>
            <a:lvl1pPr marL="0" indent="0">
              <a:buNone/>
              <a:defRPr sz="1866">
                <a:solidFill>
                  <a:schemeClr val="bg1">
                    <a:lumMod val="50000"/>
                  </a:schemeClr>
                </a:solidFill>
              </a:defRPr>
            </a:lvl1pPr>
          </a:lstStyle>
          <a:p>
            <a:pPr lvl="0"/>
            <a:r>
              <a:rPr lang="en-US"/>
              <a:t>Subtitle</a:t>
            </a:r>
          </a:p>
        </p:txBody>
      </p:sp>
    </p:spTree>
    <p:extLst>
      <p:ext uri="{BB962C8B-B14F-4D97-AF65-F5344CB8AC3E}">
        <p14:creationId xmlns:p14="http://schemas.microsoft.com/office/powerpoint/2010/main" val="169366555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bg1">
            <a:lumMod val="8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bg1">
                    <a:lumMod val="85000"/>
                  </a:schemeClr>
                </a:solidFill>
              </a:defRPr>
            </a:lvl1pPr>
          </a:lstStyle>
          <a:p>
            <a:r>
              <a:rPr lang="en-US"/>
              <a:t>Click to edit Master title style</a:t>
            </a:r>
          </a:p>
        </p:txBody>
      </p:sp>
    </p:spTree>
    <p:extLst>
      <p:ext uri="{BB962C8B-B14F-4D97-AF65-F5344CB8AC3E}">
        <p14:creationId xmlns:p14="http://schemas.microsoft.com/office/powerpoint/2010/main" val="209886740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2_Blank">
    <p:bg>
      <p:bgPr>
        <a:solidFill>
          <a:schemeClr val="bg1">
            <a:lumMod val="85000"/>
          </a:schemeClr>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39B1FA-81F2-4940-9AF3-5EAFB5D6669B}" type="slidenum">
              <a:rPr lang="en-US" smtClean="0"/>
              <a:pPr/>
              <a:t>‹#›</a:t>
            </a:fld>
            <a:endParaRPr lang="en-US"/>
          </a:p>
        </p:txBody>
      </p:sp>
      <p:sp>
        <p:nvSpPr>
          <p:cNvPr id="5" name="Rectangle 4"/>
          <p:cNvSpPr/>
          <p:nvPr userDrawn="1"/>
        </p:nvSpPr>
        <p:spPr>
          <a:xfrm>
            <a:off x="1" y="5130800"/>
            <a:ext cx="12192000" cy="1727200"/>
          </a:xfrm>
          <a:prstGeom prst="rect">
            <a:avLst/>
          </a:prstGeom>
          <a:solidFill>
            <a:srgbClr val="B5D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9"/>
          </a:p>
        </p:txBody>
      </p:sp>
    </p:spTree>
    <p:extLst>
      <p:ext uri="{BB962C8B-B14F-4D97-AF65-F5344CB8AC3E}">
        <p14:creationId xmlns:p14="http://schemas.microsoft.com/office/powerpoint/2010/main" val="126710704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4" y="273050"/>
            <a:ext cx="4011084" cy="1162051"/>
          </a:xfrm>
        </p:spPr>
        <p:txBody>
          <a:bodyPr anchor="b"/>
          <a:lstStyle>
            <a:lvl1pPr algn="l">
              <a:defRPr sz="2666" b="1"/>
            </a:lvl1pPr>
          </a:lstStyle>
          <a:p>
            <a:r>
              <a:rPr lang="en-US"/>
              <a:t>Click to edit Master title style</a:t>
            </a:r>
          </a:p>
        </p:txBody>
      </p:sp>
      <p:sp>
        <p:nvSpPr>
          <p:cNvPr id="3" name="Content Placeholder 2"/>
          <p:cNvSpPr>
            <a:spLocks noGrp="1"/>
          </p:cNvSpPr>
          <p:nvPr>
            <p:ph idx="1"/>
          </p:nvPr>
        </p:nvSpPr>
        <p:spPr>
          <a:xfrm>
            <a:off x="4766733" y="273054"/>
            <a:ext cx="6815667" cy="5853113"/>
          </a:xfrm>
        </p:spPr>
        <p:txBody>
          <a:bodyPr/>
          <a:lstStyle>
            <a:lvl1pPr>
              <a:defRPr sz="4266"/>
            </a:lvl1pPr>
            <a:lvl2pPr>
              <a:defRPr sz="3732"/>
            </a:lvl2pPr>
            <a:lvl3pPr>
              <a:defRPr sz="3199"/>
            </a:lvl3pPr>
            <a:lvl4pPr>
              <a:defRPr sz="2666"/>
            </a:lvl4pPr>
            <a:lvl5pPr>
              <a:defRPr sz="2666"/>
            </a:lvl5pPr>
            <a:lvl6pPr>
              <a:defRPr sz="2666"/>
            </a:lvl6pPr>
            <a:lvl7pPr>
              <a:defRPr sz="2666"/>
            </a:lvl7pPr>
            <a:lvl8pPr>
              <a:defRPr sz="2666"/>
            </a:lvl8pPr>
            <a:lvl9pPr>
              <a:defRPr sz="266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4" y="1435103"/>
            <a:ext cx="4011084" cy="4691063"/>
          </a:xfrm>
        </p:spPr>
        <p:txBody>
          <a:bodyPr/>
          <a:lstStyle>
            <a:lvl1pPr marL="0" indent="0">
              <a:buNone/>
              <a:defRPr sz="1866"/>
            </a:lvl1pPr>
            <a:lvl2pPr marL="609422" indent="0">
              <a:buNone/>
              <a:defRPr sz="1600"/>
            </a:lvl2pPr>
            <a:lvl3pPr marL="1218845" indent="0">
              <a:buNone/>
              <a:defRPr sz="1333"/>
            </a:lvl3pPr>
            <a:lvl4pPr marL="1828267" indent="0">
              <a:buNone/>
              <a:defRPr sz="1200"/>
            </a:lvl4pPr>
            <a:lvl5pPr marL="2437689" indent="0">
              <a:buNone/>
              <a:defRPr sz="1200"/>
            </a:lvl5pPr>
            <a:lvl6pPr marL="3047111" indent="0">
              <a:buNone/>
              <a:defRPr sz="1200"/>
            </a:lvl6pPr>
            <a:lvl7pPr marL="3656534" indent="0">
              <a:buNone/>
              <a:defRPr sz="1200"/>
            </a:lvl7pPr>
            <a:lvl8pPr marL="4265955" indent="0">
              <a:buNone/>
              <a:defRPr sz="1200"/>
            </a:lvl8pPr>
            <a:lvl9pPr marL="48753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297972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8" y="4800602"/>
            <a:ext cx="7315200" cy="566739"/>
          </a:xfrm>
        </p:spPr>
        <p:txBody>
          <a:bodyPr anchor="b"/>
          <a:lstStyle>
            <a:lvl1pPr algn="l">
              <a:defRPr sz="2666" b="1"/>
            </a:lvl1pPr>
          </a:lstStyle>
          <a:p>
            <a:r>
              <a:rPr lang="en-US"/>
              <a:t>Click to edit Master title style</a:t>
            </a:r>
          </a:p>
        </p:txBody>
      </p:sp>
      <p:sp>
        <p:nvSpPr>
          <p:cNvPr id="3" name="Picture Placeholder 2"/>
          <p:cNvSpPr>
            <a:spLocks noGrp="1"/>
          </p:cNvSpPr>
          <p:nvPr>
            <p:ph type="pic" idx="1"/>
          </p:nvPr>
        </p:nvSpPr>
        <p:spPr>
          <a:xfrm>
            <a:off x="2389718" y="612775"/>
            <a:ext cx="7315200" cy="4114800"/>
          </a:xfrm>
        </p:spPr>
        <p:txBody>
          <a:bodyPr/>
          <a:lstStyle>
            <a:lvl1pPr marL="0" indent="0">
              <a:buNone/>
              <a:defRPr sz="4266"/>
            </a:lvl1pPr>
            <a:lvl2pPr marL="609422" indent="0">
              <a:buNone/>
              <a:defRPr sz="3732"/>
            </a:lvl2pPr>
            <a:lvl3pPr marL="1218845" indent="0">
              <a:buNone/>
              <a:defRPr sz="3199"/>
            </a:lvl3pPr>
            <a:lvl4pPr marL="1828267" indent="0">
              <a:buNone/>
              <a:defRPr sz="2666"/>
            </a:lvl4pPr>
            <a:lvl5pPr marL="2437689" indent="0">
              <a:buNone/>
              <a:defRPr sz="2666"/>
            </a:lvl5pPr>
            <a:lvl6pPr marL="3047111" indent="0">
              <a:buNone/>
              <a:defRPr sz="2666"/>
            </a:lvl6pPr>
            <a:lvl7pPr marL="3656534" indent="0">
              <a:buNone/>
              <a:defRPr sz="2666"/>
            </a:lvl7pPr>
            <a:lvl8pPr marL="4265955" indent="0">
              <a:buNone/>
              <a:defRPr sz="2666"/>
            </a:lvl8pPr>
            <a:lvl9pPr marL="4875378" indent="0">
              <a:buNone/>
              <a:defRPr sz="2666"/>
            </a:lvl9pPr>
          </a:lstStyle>
          <a:p>
            <a:endParaRPr lang="en-US"/>
          </a:p>
        </p:txBody>
      </p:sp>
      <p:sp>
        <p:nvSpPr>
          <p:cNvPr id="4" name="Text Placeholder 3"/>
          <p:cNvSpPr>
            <a:spLocks noGrp="1"/>
          </p:cNvSpPr>
          <p:nvPr>
            <p:ph type="body" sz="half" idx="2"/>
          </p:nvPr>
        </p:nvSpPr>
        <p:spPr>
          <a:xfrm>
            <a:off x="2389718" y="5367340"/>
            <a:ext cx="7315200" cy="804863"/>
          </a:xfrm>
        </p:spPr>
        <p:txBody>
          <a:bodyPr/>
          <a:lstStyle>
            <a:lvl1pPr marL="0" indent="0">
              <a:buNone/>
              <a:defRPr sz="1866"/>
            </a:lvl1pPr>
            <a:lvl2pPr marL="609422" indent="0">
              <a:buNone/>
              <a:defRPr sz="1600"/>
            </a:lvl2pPr>
            <a:lvl3pPr marL="1218845" indent="0">
              <a:buNone/>
              <a:defRPr sz="1333"/>
            </a:lvl3pPr>
            <a:lvl4pPr marL="1828267" indent="0">
              <a:buNone/>
              <a:defRPr sz="1200"/>
            </a:lvl4pPr>
            <a:lvl5pPr marL="2437689" indent="0">
              <a:buNone/>
              <a:defRPr sz="1200"/>
            </a:lvl5pPr>
            <a:lvl6pPr marL="3047111" indent="0">
              <a:buNone/>
              <a:defRPr sz="1200"/>
            </a:lvl6pPr>
            <a:lvl7pPr marL="3656534" indent="0">
              <a:buNone/>
              <a:defRPr sz="1200"/>
            </a:lvl7pPr>
            <a:lvl8pPr marL="4265955" indent="0">
              <a:buNone/>
              <a:defRPr sz="1200"/>
            </a:lvl8pPr>
            <a:lvl9pPr marL="48753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41581886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52162371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2764374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252092308"/>
              </p:ex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a:solidFill>
                <a:srgbClr val="808080"/>
              </a:solidFill>
              <a:latin typeface="+mn-lt"/>
              <a:ea typeface="+mn-ea"/>
            </a:endParaRPr>
          </a:p>
        </p:txBody>
      </p:sp>
      <p:pic>
        <p:nvPicPr>
          <p:cNvPr id="6" name="Picture 5">
            <a:extLst>
              <a:ext uri="{FF2B5EF4-FFF2-40B4-BE49-F238E27FC236}">
                <a16:creationId xmlns:a16="http://schemas.microsoft.com/office/drawing/2014/main" id="{893F2933-666F-4F40-930A-0CDDE4F9BFA0}"/>
              </a:ext>
            </a:extLst>
          </p:cNvPr>
          <p:cNvPicPr>
            <a:picLocks noChangeAspect="1"/>
          </p:cNvPicPr>
          <p:nvPr userDrawn="1"/>
        </p:nvPicPr>
        <p:blipFill rotWithShape="1">
          <a:blip r:embed="rId5" cstate="email">
            <a:extLst>
              <a:ext uri="{28A0092B-C50C-407E-A947-70E740481C1C}">
                <a14:useLocalDpi xmlns:a14="http://schemas.microsoft.com/office/drawing/2010/main"/>
              </a:ext>
            </a:extLst>
          </a:blip>
          <a:srcRect r="73310"/>
          <a:stretch/>
        </p:blipFill>
        <p:spPr>
          <a:xfrm>
            <a:off x="5169810" y="2520323"/>
            <a:ext cx="1852380" cy="1398202"/>
          </a:xfrm>
          <a:prstGeom prst="rect">
            <a:avLst/>
          </a:prstGeom>
        </p:spPr>
      </p:pic>
    </p:spTree>
    <p:extLst>
      <p:ext uri="{BB962C8B-B14F-4D97-AF65-F5344CB8AC3E}">
        <p14:creationId xmlns:p14="http://schemas.microsoft.com/office/powerpoint/2010/main" val="2703707716"/>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lidemodel2">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375351389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9830046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tx1">
                    <a:lumMod val="65000"/>
                    <a:lumOff val="35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600" y="990600"/>
            <a:ext cx="10972801" cy="508000"/>
          </a:xfrm>
        </p:spPr>
        <p:txBody>
          <a:bodyPr>
            <a:noAutofit/>
          </a:bodyPr>
          <a:lstStyle>
            <a:lvl1pPr marL="0" indent="0">
              <a:buNone/>
              <a:defRPr sz="1866">
                <a:solidFill>
                  <a:schemeClr val="tx1">
                    <a:lumMod val="65000"/>
                    <a:lumOff val="35000"/>
                  </a:schemeClr>
                </a:solidFill>
              </a:defRPr>
            </a:lvl1pPr>
          </a:lstStyle>
          <a:p>
            <a:pPr lvl="0"/>
            <a:r>
              <a:rPr lang="en-US"/>
              <a:t>Subtitle</a:t>
            </a:r>
          </a:p>
        </p:txBody>
      </p:sp>
    </p:spTree>
    <p:extLst>
      <p:ext uri="{BB962C8B-B14F-4D97-AF65-F5344CB8AC3E}">
        <p14:creationId xmlns:p14="http://schemas.microsoft.com/office/powerpoint/2010/main" val="19677729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20/10/2025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Tree>
    <p:extLst>
      <p:ext uri="{BB962C8B-B14F-4D97-AF65-F5344CB8AC3E}">
        <p14:creationId xmlns:p14="http://schemas.microsoft.com/office/powerpoint/2010/main" val="56064846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61" hidden="1">
            <a:extLst>
              <a:ext uri="{FF2B5EF4-FFF2-40B4-BE49-F238E27FC236}">
                <a16:creationId xmlns:a16="http://schemas.microsoft.com/office/drawing/2014/main" id="{1D0156FE-1FA6-422F-AD71-489CAC3C8986}"/>
              </a:ext>
            </a:extLst>
          </p:cNvPr>
          <p:cNvGraphicFramePr>
            <a:graphicFrameLocks noChangeAspect="1"/>
          </p:cNvGraphicFramePr>
          <p:nvPr>
            <p:custDataLst>
              <p:tags r:id="rId1"/>
            </p:custDataLst>
          </p:nvPr>
        </p:nvGraphicFramePr>
        <p:xfrm>
          <a:off x="1621" y="1621"/>
          <a:ext cx="3240"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4" name="Object 61" hidden="1">
                        <a:extLst>
                          <a:ext uri="{FF2B5EF4-FFF2-40B4-BE49-F238E27FC236}">
                            <a16:creationId xmlns:a16="http://schemas.microsoft.com/office/drawing/2014/main" id="{1D0156FE-1FA6-422F-AD71-489CAC3C89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3240"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Working Draft Text" hidden="1">
            <a:extLst>
              <a:ext uri="{FF2B5EF4-FFF2-40B4-BE49-F238E27FC236}">
                <a16:creationId xmlns:a16="http://schemas.microsoft.com/office/drawing/2014/main" id="{46113A4A-87A2-4E44-9636-B730A59B18EA}"/>
              </a:ext>
            </a:extLst>
          </p:cNvPr>
          <p:cNvSpPr txBox="1">
            <a:spLocks noChangeArrowheads="1"/>
          </p:cNvSpPr>
          <p:nvPr/>
        </p:nvSpPr>
        <p:spPr bwMode="black">
          <a:xfrm>
            <a:off x="489171" y="323950"/>
            <a:ext cx="3795119" cy="128097"/>
          </a:xfrm>
          <a:prstGeom prst="rect">
            <a:avLst/>
          </a:prstGeom>
          <a:noFill/>
          <a:ln>
            <a:noFill/>
          </a:ln>
          <a:effectLst/>
        </p:spPr>
        <p:txBody>
          <a:bodyPr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sz="816" b="1">
                <a:solidFill>
                  <a:srgbClr val="FFFFFF"/>
                </a:solidFill>
                <a:latin typeface="+mn-lt"/>
              </a:rPr>
              <a:t>WORKING DRAFT</a:t>
            </a:r>
          </a:p>
        </p:txBody>
      </p:sp>
      <p:sp>
        <p:nvSpPr>
          <p:cNvPr id="6" name="Working Draft" hidden="1">
            <a:extLst>
              <a:ext uri="{FF2B5EF4-FFF2-40B4-BE49-F238E27FC236}">
                <a16:creationId xmlns:a16="http://schemas.microsoft.com/office/drawing/2014/main" id="{4A61FD8C-07C9-4A18-BA26-3648B1696989}"/>
              </a:ext>
            </a:extLst>
          </p:cNvPr>
          <p:cNvSpPr txBox="1">
            <a:spLocks noChangeArrowheads="1"/>
          </p:cNvSpPr>
          <p:nvPr/>
        </p:nvSpPr>
        <p:spPr bwMode="black">
          <a:xfrm>
            <a:off x="489171" y="466487"/>
            <a:ext cx="3795119" cy="126340"/>
          </a:xfrm>
          <a:prstGeom prst="rect">
            <a:avLst/>
          </a:prstGeom>
          <a:noFill/>
          <a:ln>
            <a:noFill/>
          </a:ln>
          <a:effectLst/>
        </p:spPr>
        <p:txBody>
          <a:bodyPr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a:solidFill>
                  <a:srgbClr val="FFFFFF"/>
                </a:solidFill>
                <a:latin typeface="+mn-lt"/>
              </a:rPr>
              <a:t>Last Modified 12/08/2020 04:05 Arabian Standard Time</a:t>
            </a:r>
            <a:endParaRPr sz="816">
              <a:solidFill>
                <a:srgbClr val="FFFFFF"/>
              </a:solidFill>
              <a:latin typeface="+mn-lt"/>
            </a:endParaRPr>
          </a:p>
        </p:txBody>
      </p:sp>
      <p:sp>
        <p:nvSpPr>
          <p:cNvPr id="7" name="Printed" hidden="1">
            <a:extLst>
              <a:ext uri="{FF2B5EF4-FFF2-40B4-BE49-F238E27FC236}">
                <a16:creationId xmlns:a16="http://schemas.microsoft.com/office/drawing/2014/main" id="{CA8AC9FF-4A7D-48A7-8D3E-3F247743820E}"/>
              </a:ext>
            </a:extLst>
          </p:cNvPr>
          <p:cNvSpPr txBox="1">
            <a:spLocks noChangeArrowheads="1"/>
          </p:cNvSpPr>
          <p:nvPr/>
        </p:nvSpPr>
        <p:spPr bwMode="black">
          <a:xfrm>
            <a:off x="489171" y="610645"/>
            <a:ext cx="3795119" cy="124720"/>
          </a:xfrm>
          <a:prstGeom prst="rect">
            <a:avLst/>
          </a:prstGeom>
          <a:noFill/>
          <a:ln>
            <a:noFill/>
          </a:ln>
          <a:effectLst/>
        </p:spPr>
        <p:txBody>
          <a:bodyPr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a:solidFill>
                  <a:srgbClr val="FFFFFF"/>
                </a:solidFill>
                <a:latin typeface="+mn-lt"/>
              </a:rPr>
              <a:t>Printed 25/07/2020 16:01 Arabian Standard Time</a:t>
            </a:r>
            <a:endParaRPr sz="816">
              <a:solidFill>
                <a:srgbClr val="FFFFFF"/>
              </a:solidFill>
              <a:latin typeface="+mn-lt"/>
            </a:endParaRPr>
          </a:p>
        </p:txBody>
      </p:sp>
      <p:sp>
        <p:nvSpPr>
          <p:cNvPr id="8" name="Document type" hidden="1">
            <a:extLst>
              <a:ext uri="{FF2B5EF4-FFF2-40B4-BE49-F238E27FC236}">
                <a16:creationId xmlns:a16="http://schemas.microsoft.com/office/drawing/2014/main" id="{E677A03E-511F-479B-BD43-2ABFC4889BF7}"/>
              </a:ext>
            </a:extLst>
          </p:cNvPr>
          <p:cNvSpPr txBox="1">
            <a:spLocks noChangeArrowheads="1"/>
          </p:cNvSpPr>
          <p:nvPr/>
        </p:nvSpPr>
        <p:spPr bwMode="gray">
          <a:xfrm>
            <a:off x="489170" y="6324426"/>
            <a:ext cx="8048632" cy="224203"/>
          </a:xfrm>
          <a:prstGeom prst="rect">
            <a:avLst/>
          </a:prstGeom>
          <a:noFill/>
          <a:ln>
            <a:noFill/>
          </a:ln>
          <a:effectLst/>
        </p:spPr>
        <p:txBody>
          <a:bodyPr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a:latin typeface="+mn-lt"/>
              </a:rPr>
              <a:t>Document type | Date</a:t>
            </a:r>
          </a:p>
        </p:txBody>
      </p:sp>
      <p:pic>
        <p:nvPicPr>
          <p:cNvPr id="9" name="Picture 600" descr="C:\Users\MYTHIL~1\AppData\Local\Temp\notes1FCF23\~b522205.TMP">
            <a:extLst>
              <a:ext uri="{FF2B5EF4-FFF2-40B4-BE49-F238E27FC236}">
                <a16:creationId xmlns:a16="http://schemas.microsoft.com/office/drawing/2014/main" id="{3E58F39C-04DF-4C06-897D-6A5A3EB937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ltGray">
          <a:xfrm>
            <a:off x="8967040" y="6007634"/>
            <a:ext cx="3027348" cy="641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doc id">
            <a:extLst>
              <a:ext uri="{FF2B5EF4-FFF2-40B4-BE49-F238E27FC236}">
                <a16:creationId xmlns:a16="http://schemas.microsoft.com/office/drawing/2014/main" id="{C032701B-ACE0-4A45-B959-CD9CE678A107}"/>
              </a:ext>
            </a:extLst>
          </p:cNvPr>
          <p:cNvSpPr txBox="1">
            <a:spLocks noChangeArrowheads="1"/>
          </p:cNvSpPr>
          <p:nvPr/>
        </p:nvSpPr>
        <p:spPr bwMode="white">
          <a:xfrm>
            <a:off x="11487400" y="37255"/>
            <a:ext cx="401703" cy="124720"/>
          </a:xfrm>
          <a:prstGeom prst="rect">
            <a:avLst/>
          </a:prstGeom>
          <a:noFill/>
          <a:ln>
            <a:noFill/>
          </a:ln>
          <a:effec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sz="816">
              <a:solidFill>
                <a:schemeClr val="bg1"/>
              </a:solidFill>
              <a:latin typeface="+mn-lt"/>
            </a:endParaRPr>
          </a:p>
        </p:txBody>
      </p:sp>
      <p:sp>
        <p:nvSpPr>
          <p:cNvPr id="13314" name="Title"/>
          <p:cNvSpPr>
            <a:spLocks noGrp="1" noChangeArrowheads="1"/>
          </p:cNvSpPr>
          <p:nvPr>
            <p:ph type="ctrTitle"/>
          </p:nvPr>
        </p:nvSpPr>
        <p:spPr>
          <a:xfrm>
            <a:off x="488407" y="5070731"/>
            <a:ext cx="8050193" cy="502445"/>
          </a:xfrm>
          <a:prstGeom prst="rect">
            <a:avLst/>
          </a:prstGeom>
        </p:spPr>
        <p:txBody>
          <a:bodyPr/>
          <a:lstStyle>
            <a:lvl1pPr>
              <a:defRPr lang="x-none" sz="3265" b="0" baseline="0">
                <a:solidFill>
                  <a:schemeClr val="tx2"/>
                </a:solidFill>
                <a:latin typeface="+mj-lt"/>
                <a:ea typeface="+mj-ea"/>
              </a:defRPr>
            </a:lvl1pPr>
          </a:lstStyle>
          <a:p>
            <a:pPr lvl="0"/>
            <a:r>
              <a:rPr lang="en-US" noProof="0"/>
              <a:t>Click to edit Master title style</a:t>
            </a:r>
            <a:endParaRPr lang="x-none" noProof="0"/>
          </a:p>
        </p:txBody>
      </p:sp>
      <p:sp>
        <p:nvSpPr>
          <p:cNvPr id="13315" name="Subtitle"/>
          <p:cNvSpPr>
            <a:spLocks noGrp="1" noChangeArrowheads="1"/>
          </p:cNvSpPr>
          <p:nvPr>
            <p:ph type="subTitle" idx="1"/>
          </p:nvPr>
        </p:nvSpPr>
        <p:spPr>
          <a:xfrm>
            <a:off x="488407" y="5840684"/>
            <a:ext cx="8050193" cy="219820"/>
          </a:xfrm>
          <a:prstGeom prst="rect">
            <a:avLst/>
          </a:prstGeom>
        </p:spPr>
        <p:txBody>
          <a:bodyPr/>
          <a:lstStyle>
            <a:lvl1pPr>
              <a:defRPr lang="x-none" sz="1428" cap="none" baseline="0">
                <a:solidFill>
                  <a:schemeClr val="tx1"/>
                </a:solidFill>
                <a:latin typeface="+mn-lt"/>
                <a:ea typeface="+mn-ea"/>
              </a:defRPr>
            </a:lvl1pPr>
          </a:lstStyle>
          <a:p>
            <a:pPr lvl="0"/>
            <a:r>
              <a:rPr lang="en-US" noProof="0"/>
              <a:t>Click to edit Master subtitle style</a:t>
            </a:r>
            <a:endParaRPr lang="x-none" noProof="0"/>
          </a:p>
        </p:txBody>
      </p:sp>
      <p:pic>
        <p:nvPicPr>
          <p:cNvPr id="12" name="Picture 2" descr="Automotive in China : Best Marketing Strategies at the Digital Age -  Marketing China">
            <a:extLst>
              <a:ext uri="{FF2B5EF4-FFF2-40B4-BE49-F238E27FC236}">
                <a16:creationId xmlns:a16="http://schemas.microsoft.com/office/drawing/2014/main" id="{C1F59318-3A03-4851-8A1A-2BA86E187D5A}"/>
              </a:ext>
            </a:extLst>
          </p:cNvPr>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1" y="1"/>
            <a:ext cx="12192000" cy="5019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8250657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72C02C13-0475-47D7-A7CD-F60A7CD50EF0}"/>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72C02C13-0475-47D7-A7CD-F60A7CD50E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doc id">
            <a:extLst>
              <a:ext uri="{FF2B5EF4-FFF2-40B4-BE49-F238E27FC236}">
                <a16:creationId xmlns:a16="http://schemas.microsoft.com/office/drawing/2014/main" id="{49CAF7EA-DCAC-423C-A2D4-BAC5779CA66A}"/>
              </a:ext>
            </a:extLst>
          </p:cNvPr>
          <p:cNvSpPr>
            <a:spLocks noChangeArrowheads="1"/>
          </p:cNvSpPr>
          <p:nvPr/>
        </p:nvSpPr>
        <p:spPr bwMode="auto">
          <a:xfrm>
            <a:off x="10994991" y="51832"/>
            <a:ext cx="894112" cy="12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endParaRPr lang="en-US" altLang="en-US" sz="816">
              <a:solidFill>
                <a:srgbClr val="808080"/>
              </a:solidFill>
            </a:endParaRPr>
          </a:p>
        </p:txBody>
      </p:sp>
      <p:sp>
        <p:nvSpPr>
          <p:cNvPr id="2" name="2. Slide Title"/>
          <p:cNvSpPr>
            <a:spLocks noGrp="1"/>
          </p:cNvSpPr>
          <p:nvPr>
            <p:ph type="title"/>
          </p:nvPr>
        </p:nvSpPr>
        <p:spPr bwMode="auto"/>
        <p:txBody>
          <a:bodyPr/>
          <a:lstStyle/>
          <a:p>
            <a:r>
              <a:rPr lang="en-US"/>
              <a:t>Click to edit Master title style</a:t>
            </a:r>
            <a:endParaRPr lang="x-none"/>
          </a:p>
        </p:txBody>
      </p:sp>
    </p:spTree>
    <p:extLst>
      <p:ext uri="{BB962C8B-B14F-4D97-AF65-F5344CB8AC3E}">
        <p14:creationId xmlns:p14="http://schemas.microsoft.com/office/powerpoint/2010/main" val="28835997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51A277AF-8CD8-4DE1-A34C-67D922DD4EC9}"/>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51A277AF-8CD8-4DE1-A34C-67D922DD4E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4" name="Picture 62">
            <a:extLst>
              <a:ext uri="{FF2B5EF4-FFF2-40B4-BE49-F238E27FC236}">
                <a16:creationId xmlns:a16="http://schemas.microsoft.com/office/drawing/2014/main" id="{69D7805F-0ADD-4B9E-9FCA-59F5613DC62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6196" r="2364" b="5876"/>
          <a:stretch>
            <a:fillRect/>
          </a:stretch>
        </p:blipFill>
        <p:spPr bwMode="ltGray">
          <a:xfrm>
            <a:off x="3240" y="5293326"/>
            <a:ext cx="12188760" cy="1276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doc id">
            <a:extLst>
              <a:ext uri="{FF2B5EF4-FFF2-40B4-BE49-F238E27FC236}">
                <a16:creationId xmlns:a16="http://schemas.microsoft.com/office/drawing/2014/main" id="{07C97B19-0611-4EB8-AC4F-848378BBE25B}"/>
              </a:ext>
            </a:extLst>
          </p:cNvPr>
          <p:cNvSpPr>
            <a:spLocks noChangeArrowheads="1"/>
          </p:cNvSpPr>
          <p:nvPr/>
        </p:nvSpPr>
        <p:spPr bwMode="auto">
          <a:xfrm>
            <a:off x="10994991" y="51832"/>
            <a:ext cx="894112" cy="12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endParaRPr lang="en-US" altLang="en-US" sz="816">
              <a:solidFill>
                <a:srgbClr val="808080"/>
              </a:solidFill>
            </a:endParaRPr>
          </a:p>
        </p:txBody>
      </p:sp>
      <p:sp>
        <p:nvSpPr>
          <p:cNvPr id="2" name="2. Slide Title"/>
          <p:cNvSpPr>
            <a:spLocks noGrp="1"/>
          </p:cNvSpPr>
          <p:nvPr>
            <p:ph type="title"/>
          </p:nvPr>
        </p:nvSpPr>
        <p:spPr bwMode="auto"/>
        <p:txBody>
          <a:bodyPr/>
          <a:lstStyle/>
          <a:p>
            <a:r>
              <a:rPr lang="en-US"/>
              <a:t>Click to edit Master title style</a:t>
            </a:r>
            <a:endParaRPr lang="x-none"/>
          </a:p>
        </p:txBody>
      </p:sp>
    </p:spTree>
    <p:extLst>
      <p:ext uri="{BB962C8B-B14F-4D97-AF65-F5344CB8AC3E}">
        <p14:creationId xmlns:p14="http://schemas.microsoft.com/office/powerpoint/2010/main" val="360319977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86B0A090-3AA3-4F7D-AE82-C1CBE0C4BAD1}"/>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86B0A090-3AA3-4F7D-AE82-C1CBE0C4BA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85381132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Cover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91" y="1591"/>
          <a:ext cx="1587" cy="1587"/>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3" name="Object 2"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91" y="1591"/>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Rectangle 3" hidden="1">
            <a:extLst>
              <a:ext uri="{FF2B5EF4-FFF2-40B4-BE49-F238E27FC236}">
                <a16:creationId xmlns:a16="http://schemas.microsoft.com/office/drawing/2014/main" id="{4E0B3EE2-0917-4527-839B-478DE0399B26}"/>
              </a:ext>
            </a:extLst>
          </p:cNvPr>
          <p:cNvSpPr/>
          <p:nvPr userDrawn="1">
            <p:custDataLst>
              <p:tags r:id="rId2"/>
            </p:custDataLst>
          </p:nvPr>
        </p:nvSpPr>
        <p:spPr>
          <a:xfrm>
            <a:off x="0" y="0"/>
            <a:ext cx="158750" cy="158750"/>
          </a:xfrm>
          <a:prstGeom prst="rect">
            <a:avLst/>
          </a:prstGeom>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1939" b="1" i="0" baseline="0">
              <a:solidFill>
                <a:schemeClr val="tx1"/>
              </a:solidFill>
              <a:latin typeface="Arial" panose="020B0604020202020204" pitchFamily="34" charset="0"/>
              <a:ea typeface="+mj-ea"/>
              <a:cs typeface="Arial" panose="020B0604020202020204" pitchFamily="34" charset="0"/>
              <a:sym typeface="Arial" panose="020B0604020202020204" pitchFamily="34" charset="0"/>
            </a:endParaRPr>
          </a:p>
        </p:txBody>
      </p:sp>
      <p:sp>
        <p:nvSpPr>
          <p:cNvPr id="22" name="Title 21"/>
          <p:cNvSpPr>
            <a:spLocks noGrp="1"/>
          </p:cNvSpPr>
          <p:nvPr>
            <p:ph type="title" hasCustomPrompt="1"/>
          </p:nvPr>
        </p:nvSpPr>
        <p:spPr>
          <a:xfrm>
            <a:off x="2059889" y="3199736"/>
            <a:ext cx="8840220" cy="628121"/>
          </a:xfrm>
          <a:prstGeom prst="rect">
            <a:avLst/>
          </a:prstGeom>
        </p:spPr>
        <p:txBody>
          <a:bodyPr vert="horz"/>
          <a:lstStyle>
            <a:lvl1pPr>
              <a:defRPr>
                <a:latin typeface="Arial" panose="020B0604020202020204" pitchFamily="34" charset="0"/>
                <a:cs typeface="Arial" panose="020B0604020202020204" pitchFamily="34" charset="0"/>
                <a:sym typeface="Arial" panose="020B0604020202020204" pitchFamily="34" charset="0"/>
              </a:defRPr>
            </a:lvl1pPr>
          </a:lstStyle>
          <a:p>
            <a:r>
              <a:rPr lang="en-US"/>
              <a:t>Click to edit Master title style</a:t>
            </a:r>
            <a:br>
              <a:rPr lang="en-US"/>
            </a:br>
            <a:endParaRPr lang="en-SG"/>
          </a:p>
        </p:txBody>
      </p:sp>
      <p:sp>
        <p:nvSpPr>
          <p:cNvPr id="14" name="Rectangle 13">
            <a:extLst>
              <a:ext uri="{FF2B5EF4-FFF2-40B4-BE49-F238E27FC236}">
                <a16:creationId xmlns:a16="http://schemas.microsoft.com/office/drawing/2014/main" id="{3870D1E5-3887-4980-BD83-1FF467448DE5}"/>
              </a:ext>
            </a:extLst>
          </p:cNvPr>
          <p:cNvSpPr/>
          <p:nvPr userDrawn="1"/>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16" name="Slide Number">
            <a:extLst>
              <a:ext uri="{FF2B5EF4-FFF2-40B4-BE49-F238E27FC236}">
                <a16:creationId xmlns:a16="http://schemas.microsoft.com/office/drawing/2014/main" id="{983D52BF-AFD3-4FEF-AD3A-A2C991C57E67}"/>
              </a:ext>
            </a:extLst>
          </p:cNvPr>
          <p:cNvSpPr txBox="1">
            <a:spLocks/>
          </p:cNvSpPr>
          <p:nvPr userDrawn="1"/>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a:t>
            </a:fld>
            <a:endParaRPr lang="x-none" sz="800" baseline="0">
              <a:solidFill>
                <a:schemeClr val="bg1"/>
              </a:solidFill>
              <a:latin typeface="+mn-lt"/>
            </a:endParaRPr>
          </a:p>
        </p:txBody>
      </p:sp>
      <p:pic>
        <p:nvPicPr>
          <p:cNvPr id="17" name="Picture 606" descr="Image result for al futtaim logo">
            <a:extLst>
              <a:ext uri="{FF2B5EF4-FFF2-40B4-BE49-F238E27FC236}">
                <a16:creationId xmlns:a16="http://schemas.microsoft.com/office/drawing/2014/main" id="{AFAE479C-7A6B-4430-8E64-D5154DCA585C}"/>
              </a:ext>
            </a:extLst>
          </p:cNvPr>
          <p:cNvPicPr>
            <a:picLocks noChangeAspect="1" noChangeArrowheads="1"/>
          </p:cNvPicPr>
          <p:nvPr userDrawn="1"/>
        </p:nvPicPr>
        <p:blipFill rotWithShape="1">
          <a:blip r:embed="rId6"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B1170FDE-1F8A-4026-A8C5-4B13B02609F1}"/>
              </a:ext>
            </a:extLst>
          </p:cNvPr>
          <p:cNvSpPr txBox="1"/>
          <p:nvPr userDrawn="1"/>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sp>
        <p:nvSpPr>
          <p:cNvPr id="2" name="AutoShape 2" descr="Al Futtaim Automotive Group LLC - Dubai Festival City Branch ...">
            <a:extLst>
              <a:ext uri="{FF2B5EF4-FFF2-40B4-BE49-F238E27FC236}">
                <a16:creationId xmlns:a16="http://schemas.microsoft.com/office/drawing/2014/main" id="{2ED8112C-5EE3-0C6E-C109-D8AF11B2F1B6}"/>
              </a:ext>
            </a:extLst>
          </p:cNvPr>
          <p:cNvSpPr>
            <a:spLocks noChangeAspect="1" noChangeArrowheads="1"/>
          </p:cNvSpPr>
          <p:nvPr userDrawn="1"/>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Al Futtaim Automotive Group LLC - Dubai Festival City Branch ...">
            <a:extLst>
              <a:ext uri="{FF2B5EF4-FFF2-40B4-BE49-F238E27FC236}">
                <a16:creationId xmlns:a16="http://schemas.microsoft.com/office/drawing/2014/main" id="{C9021BEE-A3EE-F362-1142-3B8F177C42DC}"/>
              </a:ext>
            </a:extLst>
          </p:cNvPr>
          <p:cNvSpPr>
            <a:spLocks noChangeAspect="1" noChangeArrowheads="1"/>
          </p:cNvSpPr>
          <p:nvPr userDrawn="1"/>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descr="A blue and black logo&#10;&#10;Description automatically generated">
            <a:extLst>
              <a:ext uri="{FF2B5EF4-FFF2-40B4-BE49-F238E27FC236}">
                <a16:creationId xmlns:a16="http://schemas.microsoft.com/office/drawing/2014/main" id="{EE66987E-D099-5785-A8A3-3E9A5698D5D0}"/>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2418799" y="1994934"/>
            <a:ext cx="4767509" cy="1052402"/>
          </a:xfrm>
          <a:prstGeom prst="rect">
            <a:avLst/>
          </a:prstGeom>
        </p:spPr>
      </p:pic>
    </p:spTree>
    <p:extLst>
      <p:ext uri="{BB962C8B-B14F-4D97-AF65-F5344CB8AC3E}">
        <p14:creationId xmlns:p14="http://schemas.microsoft.com/office/powerpoint/2010/main" val="1436497476"/>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4" name="Text Placeholder 3">
            <a:extLst>
              <a:ext uri="{FF2B5EF4-FFF2-40B4-BE49-F238E27FC236}">
                <a16:creationId xmlns:a16="http://schemas.microsoft.com/office/drawing/2014/main" id="{2BC26ABB-FC4A-46D6-9B14-76F3BA8E5FC5}"/>
              </a:ext>
            </a:extLst>
          </p:cNvPr>
          <p:cNvSpPr>
            <a:spLocks noGrp="1"/>
          </p:cNvSpPr>
          <p:nvPr>
            <p:ph type="body" sz="quarter" idx="10" hasCustomPrompt="1"/>
          </p:nvPr>
        </p:nvSpPr>
        <p:spPr>
          <a:xfrm>
            <a:off x="342900" y="235817"/>
            <a:ext cx="11544300" cy="380475"/>
          </a:xfrm>
          <a:prstGeom prst="rect">
            <a:avLst/>
          </a:prstGeom>
        </p:spPr>
        <p:txBody>
          <a:bodyPr lIns="0" rIns="0"/>
          <a:lstStyle>
            <a:lvl1pPr marL="0" indent="0">
              <a:defRPr sz="1800" b="1">
                <a:solidFill>
                  <a:schemeClr val="accent3"/>
                </a:solidFill>
              </a:defRPr>
            </a:lvl1pPr>
          </a:lstStyle>
          <a:p>
            <a:pPr lvl="0"/>
            <a:r>
              <a:rPr lang="en-US"/>
              <a:t>Click to edit title</a:t>
            </a:r>
          </a:p>
        </p:txBody>
      </p:sp>
      <p:pic>
        <p:nvPicPr>
          <p:cNvPr id="5" name="Picture 4">
            <a:extLst>
              <a:ext uri="{FF2B5EF4-FFF2-40B4-BE49-F238E27FC236}">
                <a16:creationId xmlns:a16="http://schemas.microsoft.com/office/drawing/2014/main" id="{960ADDAD-0E22-46A8-93E6-E51854C37F41}"/>
              </a:ext>
            </a:extLst>
          </p:cNvPr>
          <p:cNvPicPr>
            <a:picLocks noChangeAspect="1"/>
          </p:cNvPicPr>
          <p:nvPr userDrawn="1"/>
        </p:nvPicPr>
        <p:blipFill rotWithShape="1">
          <a:blip r:embed="rId5">
            <a:duotone>
              <a:schemeClr val="bg2">
                <a:shade val="45000"/>
                <a:satMod val="135000"/>
              </a:schemeClr>
              <a:prstClr val="white"/>
            </a:duotone>
            <a:alphaModFix amt="35000"/>
            <a:extLst>
              <a:ext uri="{BEBA8EAE-BF5A-486C-A8C5-ECC9F3942E4B}">
                <a14:imgProps xmlns:a14="http://schemas.microsoft.com/office/drawing/2010/main">
                  <a14:imgLayer r:embed="rId6">
                    <a14:imgEffect>
                      <a14:brightnessContrast bright="40000"/>
                    </a14:imgEffect>
                  </a14:imgLayer>
                </a14:imgProps>
              </a:ext>
            </a:extLst>
          </a:blip>
          <a:srcRect r="84418" b="9333"/>
          <a:stretch/>
        </p:blipFill>
        <p:spPr>
          <a:xfrm>
            <a:off x="7949523" y="1584527"/>
            <a:ext cx="4242477" cy="4973295"/>
          </a:xfrm>
          <a:prstGeom prst="rect">
            <a:avLst/>
          </a:prstGeom>
        </p:spPr>
      </p:pic>
    </p:spTree>
    <p:extLst>
      <p:ext uri="{BB962C8B-B14F-4D97-AF65-F5344CB8AC3E}">
        <p14:creationId xmlns:p14="http://schemas.microsoft.com/office/powerpoint/2010/main" val="319904914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D6B8666-08F6-FAB0-62DB-4AFDC3DF9C5D}"/>
              </a:ext>
            </a:extLst>
          </p:cNvPr>
          <p:cNvSpPr/>
          <p:nvPr userDrawn="1"/>
        </p:nvSpPr>
        <p:spPr>
          <a:xfrm>
            <a:off x="0" y="1"/>
            <a:ext cx="2751015" cy="6568900"/>
          </a:xfrm>
          <a:prstGeom prst="rect">
            <a:avLst/>
          </a:prstGeom>
          <a:gradFill>
            <a:gsLst>
              <a:gs pos="36000">
                <a:srgbClr val="002E55"/>
              </a:gs>
              <a:gs pos="100000">
                <a:schemeClr val="accent3"/>
              </a:gs>
            </a:gsLst>
            <a:lin ang="10800000" scaled="0"/>
          </a:gra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8" name="think-cell data - do not delete" hidden="1">
            <a:extLst>
              <a:ext uri="{FF2B5EF4-FFF2-40B4-BE49-F238E27FC236}">
                <a16:creationId xmlns:a16="http://schemas.microsoft.com/office/drawing/2014/main" id="{152AE011-81BF-9C2E-3D78-25A44B8E362A}"/>
              </a:ext>
            </a:extLst>
          </p:cNvPr>
          <p:cNvGraphicFramePr>
            <a:graphicFrameLocks noChangeAspect="1"/>
          </p:cNvGraphicFramePr>
          <p:nvPr userDrawn="1">
            <p:custDataLst>
              <p:tags r:id="rId1"/>
            </p:custDataLst>
            <p:extLst>
              <p:ext uri="{D42A27DB-BD31-4B8C-83A1-F6EECF244321}">
                <p14:modId xmlns:p14="http://schemas.microsoft.com/office/powerpoint/2010/main" val="225497129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2" imgH="282" progId="TCLayout.ActiveDocument.1">
                  <p:embed/>
                </p:oleObj>
              </mc:Choice>
              <mc:Fallback>
                <p:oleObj name="think-cell Slide" r:id="rId3" imgW="282" imgH="282" progId="TCLayout.ActiveDocument.1">
                  <p:embed/>
                  <p:pic>
                    <p:nvPicPr>
                      <p:cNvPr id="8" name="think-cell data - do not delete" hidden="1">
                        <a:extLst>
                          <a:ext uri="{FF2B5EF4-FFF2-40B4-BE49-F238E27FC236}">
                            <a16:creationId xmlns:a16="http://schemas.microsoft.com/office/drawing/2014/main" id="{152AE011-81BF-9C2E-3D78-25A44B8E362A}"/>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Title 1">
            <a:extLst>
              <a:ext uri="{FF2B5EF4-FFF2-40B4-BE49-F238E27FC236}">
                <a16:creationId xmlns:a16="http://schemas.microsoft.com/office/drawing/2014/main" id="{E4C4EC8F-C52C-58FD-D647-C2CC6DAA9846}"/>
              </a:ext>
            </a:extLst>
          </p:cNvPr>
          <p:cNvSpPr txBox="1">
            <a:spLocks/>
          </p:cNvSpPr>
          <p:nvPr userDrawn="1"/>
        </p:nvSpPr>
        <p:spPr>
          <a:xfrm>
            <a:off x="3353242" y="282710"/>
            <a:ext cx="1723583" cy="380475"/>
          </a:xfrm>
          <a:prstGeom prst="rect">
            <a:avLst/>
          </a:prstGeom>
        </p:spPr>
        <p:txBody>
          <a:bodyPr vert="horz">
            <a:noAutofit/>
          </a:bodyPr>
          <a:lstStyle>
            <a:lvl1pPr algn="l" defTabSz="913526" rtl="0" eaLnBrk="1" fontAlgn="base" hangingPunct="1">
              <a:spcBef>
                <a:spcPct val="0"/>
              </a:spcBef>
              <a:spcAft>
                <a:spcPct val="0"/>
              </a:spcAft>
              <a:tabLst>
                <a:tab pos="275353" algn="l"/>
              </a:tabLst>
              <a:defRPr lang="x-none" sz="2100" b="0" i="0" baseline="0">
                <a:solidFill>
                  <a:schemeClr val="tx2"/>
                </a:solidFill>
                <a:latin typeface="DIN Pro" charset="0"/>
                <a:ea typeface="DIN Pro" charset="0"/>
                <a:cs typeface="DIN Pro" charset="0"/>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1800" b="1" kern="0">
                <a:latin typeface="Arial" panose="020B0604020202020204" pitchFamily="34" charset="0"/>
                <a:cs typeface="Arial" panose="020B0604020202020204" pitchFamily="34" charset="0"/>
                <a:sym typeface="Arial" panose="020B0604020202020204" pitchFamily="34" charset="0"/>
              </a:rPr>
              <a:t>Agenda</a:t>
            </a:r>
          </a:p>
        </p:txBody>
      </p:sp>
    </p:spTree>
    <p:extLst>
      <p:ext uri="{BB962C8B-B14F-4D97-AF65-F5344CB8AC3E}">
        <p14:creationId xmlns:p14="http://schemas.microsoft.com/office/powerpoint/2010/main" val="389366087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6" name="Title 1">
            <a:extLst>
              <a:ext uri="{FF2B5EF4-FFF2-40B4-BE49-F238E27FC236}">
                <a16:creationId xmlns:a16="http://schemas.microsoft.com/office/drawing/2014/main" id="{8CF2ED5A-F7FD-45FA-94D6-4EFE9F4965B8}"/>
              </a:ext>
            </a:extLst>
          </p:cNvPr>
          <p:cNvSpPr txBox="1">
            <a:spLocks/>
          </p:cNvSpPr>
          <p:nvPr userDrawn="1"/>
        </p:nvSpPr>
        <p:spPr>
          <a:xfrm>
            <a:off x="342900" y="235817"/>
            <a:ext cx="11544300" cy="380475"/>
          </a:xfrm>
          <a:prstGeom prst="rect">
            <a:avLst/>
          </a:prstGeom>
        </p:spPr>
        <p:txBody>
          <a:bodyPr vert="horz">
            <a:noAutofit/>
          </a:bodyPr>
          <a:lstStyle>
            <a:lvl1pPr algn="l" defTabSz="913526" rtl="0" eaLnBrk="1" fontAlgn="base" hangingPunct="1">
              <a:spcBef>
                <a:spcPct val="0"/>
              </a:spcBef>
              <a:spcAft>
                <a:spcPct val="0"/>
              </a:spcAft>
              <a:tabLst>
                <a:tab pos="275353" algn="l"/>
              </a:tabLst>
              <a:defRPr lang="x-none" sz="2100" b="0" i="0" baseline="0">
                <a:solidFill>
                  <a:schemeClr val="tx2"/>
                </a:solidFill>
                <a:latin typeface="DIN Pro" charset="0"/>
                <a:ea typeface="DIN Pro" charset="0"/>
                <a:cs typeface="DIN Pro" charset="0"/>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1800" kern="0">
                <a:latin typeface="+mn-lt"/>
              </a:rPr>
              <a:t>Agenda</a:t>
            </a:r>
          </a:p>
        </p:txBody>
      </p:sp>
      <p:pic>
        <p:nvPicPr>
          <p:cNvPr id="5" name="Picture 4" descr="A white sports car&#10;&#10;Description automatically generated with medium confidence">
            <a:extLst>
              <a:ext uri="{FF2B5EF4-FFF2-40B4-BE49-F238E27FC236}">
                <a16:creationId xmlns:a16="http://schemas.microsoft.com/office/drawing/2014/main" id="{3ACE2337-B096-490D-A3AD-B01A32B9F31C}"/>
              </a:ext>
            </a:extLst>
          </p:cNvPr>
          <p:cNvPicPr>
            <a:picLocks noChangeAspect="1"/>
          </p:cNvPicPr>
          <p:nvPr userDrawn="1"/>
        </p:nvPicPr>
        <p:blipFill rotWithShape="1">
          <a:blip r:embed="rId5" cstate="print">
            <a:extLst>
              <a:ext uri="{BEBA8EAE-BF5A-486C-A8C5-ECC9F3942E4B}">
                <a14:imgProps xmlns:a14="http://schemas.microsoft.com/office/drawing/2010/main">
                  <a14:imgLayer r:embed="rId6">
                    <a14:imgEffect>
                      <a14:saturation sat="66000"/>
                    </a14:imgEffect>
                    <a14:imgEffect>
                      <a14:brightnessContrast bright="20000"/>
                    </a14:imgEffect>
                  </a14:imgLayer>
                </a14:imgProps>
              </a:ext>
              <a:ext uri="{28A0092B-C50C-407E-A947-70E740481C1C}">
                <a14:useLocalDpi xmlns:a14="http://schemas.microsoft.com/office/drawing/2010/main" val="0"/>
              </a:ext>
            </a:extLst>
          </a:blip>
          <a:srcRect/>
          <a:stretch/>
        </p:blipFill>
        <p:spPr>
          <a:xfrm>
            <a:off x="7801629" y="-13200"/>
            <a:ext cx="4390372" cy="6871199"/>
          </a:xfrm>
          <a:prstGeom prst="rect">
            <a:avLst/>
          </a:prstGeom>
        </p:spPr>
      </p:pic>
      <p:sp>
        <p:nvSpPr>
          <p:cNvPr id="4" name="Text Placeholder 3">
            <a:extLst>
              <a:ext uri="{FF2B5EF4-FFF2-40B4-BE49-F238E27FC236}">
                <a16:creationId xmlns:a16="http://schemas.microsoft.com/office/drawing/2014/main" id="{0FBE4E8F-226E-47CF-BFE4-815DF405203E}"/>
              </a:ext>
            </a:extLst>
          </p:cNvPr>
          <p:cNvSpPr>
            <a:spLocks noGrp="1"/>
          </p:cNvSpPr>
          <p:nvPr>
            <p:ph type="body" sz="quarter" idx="10" hasCustomPrompt="1"/>
          </p:nvPr>
        </p:nvSpPr>
        <p:spPr>
          <a:xfrm>
            <a:off x="342900" y="1219200"/>
            <a:ext cx="3905250" cy="2854325"/>
          </a:xfrm>
          <a:prstGeom prst="rect">
            <a:avLst/>
          </a:prstGeom>
        </p:spPr>
        <p:txBody>
          <a:bodyPr/>
          <a:lstStyle>
            <a:lvl1pPr marL="341313" indent="-341313">
              <a:lnSpc>
                <a:spcPct val="150000"/>
              </a:lnSpc>
              <a:buFont typeface="Wingdings" panose="05000000000000000000" pitchFamily="2" charset="2"/>
              <a:buChar char="§"/>
              <a:defRPr/>
            </a:lvl1pPr>
          </a:lstStyle>
          <a:p>
            <a:pPr lvl="0"/>
            <a:r>
              <a:rPr lang="en-US"/>
              <a:t>Agenda Points</a:t>
            </a:r>
          </a:p>
        </p:txBody>
      </p:sp>
      <p:pic>
        <p:nvPicPr>
          <p:cNvPr id="7" name="Picture 6" descr="A close up of a car dashboard&#10;&#10;Description automatically generated with medium confidence">
            <a:extLst>
              <a:ext uri="{FF2B5EF4-FFF2-40B4-BE49-F238E27FC236}">
                <a16:creationId xmlns:a16="http://schemas.microsoft.com/office/drawing/2014/main" id="{B4557813-EE1C-41EC-A96B-84732C15087A}"/>
              </a:ext>
            </a:extLst>
          </p:cNvPr>
          <p:cNvPicPr>
            <a:picLocks noChangeAspect="1"/>
          </p:cNvPicPr>
          <p:nvPr userDrawn="1"/>
        </p:nvPicPr>
        <p:blipFill rotWithShape="1">
          <a:blip r:embed="rId7">
            <a:extLst>
              <a:ext uri="{BEBA8EAE-BF5A-486C-A8C5-ECC9F3942E4B}">
                <a14:imgProps xmlns:a14="http://schemas.microsoft.com/office/drawing/2010/main">
                  <a14:imgLayer r:embed="rId8">
                    <a14:imgEffect>
                      <a14:saturation sat="66000"/>
                    </a14:imgEffect>
                  </a14:imgLayer>
                </a14:imgProps>
              </a:ext>
              <a:ext uri="{28A0092B-C50C-407E-A947-70E740481C1C}">
                <a14:useLocalDpi xmlns:a14="http://schemas.microsoft.com/office/drawing/2010/main" val="0"/>
              </a:ext>
            </a:extLst>
          </a:blip>
          <a:srcRect l="43709" r="21439"/>
          <a:stretch/>
        </p:blipFill>
        <p:spPr>
          <a:xfrm>
            <a:off x="7801628" y="-16998"/>
            <a:ext cx="4390372" cy="6879616"/>
          </a:xfrm>
          <a:prstGeom prst="rect">
            <a:avLst/>
          </a:prstGeom>
        </p:spPr>
      </p:pic>
    </p:spTree>
    <p:extLst>
      <p:ext uri="{BB962C8B-B14F-4D97-AF65-F5344CB8AC3E}">
        <p14:creationId xmlns:p14="http://schemas.microsoft.com/office/powerpoint/2010/main" val="150388566"/>
      </p:ext>
    </p:extLst>
  </p:cSld>
  <p:clrMapOvr>
    <a:masterClrMapping/>
  </p:clrMapOvr>
  <p:extLst>
    <p:ext uri="{DCECCB84-F9BA-43D5-87BE-67443E8EF086}">
      <p15:sldGuideLst xmlns:p15="http://schemas.microsoft.com/office/powerpoint/2012/main"/>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a:solidFill>
                <a:srgbClr val="808080"/>
              </a:solidFill>
              <a:latin typeface="+mn-lt"/>
              <a:ea typeface="+mn-ea"/>
            </a:endParaRPr>
          </a:p>
        </p:txBody>
      </p:sp>
      <p:pic>
        <p:nvPicPr>
          <p:cNvPr id="6" name="Picture 5">
            <a:extLst>
              <a:ext uri="{FF2B5EF4-FFF2-40B4-BE49-F238E27FC236}">
                <a16:creationId xmlns:a16="http://schemas.microsoft.com/office/drawing/2014/main" id="{893F2933-666F-4F40-930A-0CDDE4F9BFA0}"/>
              </a:ext>
            </a:extLst>
          </p:cNvPr>
          <p:cNvPicPr>
            <a:picLocks noChangeAspect="1"/>
          </p:cNvPicPr>
          <p:nvPr userDrawn="1"/>
        </p:nvPicPr>
        <p:blipFill rotWithShape="1">
          <a:blip r:embed="rId5" cstate="email">
            <a:extLst>
              <a:ext uri="{28A0092B-C50C-407E-A947-70E740481C1C}">
                <a14:useLocalDpi xmlns:a14="http://schemas.microsoft.com/office/drawing/2010/main"/>
              </a:ext>
            </a:extLst>
          </a:blip>
          <a:srcRect r="73310"/>
          <a:stretch/>
        </p:blipFill>
        <p:spPr>
          <a:xfrm>
            <a:off x="5169810" y="2520323"/>
            <a:ext cx="1852380" cy="1398202"/>
          </a:xfrm>
          <a:prstGeom prst="rect">
            <a:avLst/>
          </a:prstGeom>
        </p:spPr>
      </p:pic>
    </p:spTree>
    <p:extLst>
      <p:ext uri="{BB962C8B-B14F-4D97-AF65-F5344CB8AC3E}">
        <p14:creationId xmlns:p14="http://schemas.microsoft.com/office/powerpoint/2010/main" val="1722403592"/>
      </p:ext>
    </p:extLst>
  </p:cSld>
  <p:clrMapOvr>
    <a:masterClrMapping/>
  </p:clrMapOvr>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D6B8666-08F6-FAB0-62DB-4AFDC3DF9C5D}"/>
              </a:ext>
            </a:extLst>
          </p:cNvPr>
          <p:cNvSpPr/>
          <p:nvPr userDrawn="1"/>
        </p:nvSpPr>
        <p:spPr>
          <a:xfrm>
            <a:off x="0" y="1"/>
            <a:ext cx="2751015" cy="6568900"/>
          </a:xfrm>
          <a:prstGeom prst="rect">
            <a:avLst/>
          </a:prstGeom>
          <a:gradFill>
            <a:gsLst>
              <a:gs pos="36000">
                <a:srgbClr val="002E55"/>
              </a:gs>
              <a:gs pos="100000">
                <a:schemeClr val="accent3"/>
              </a:gs>
            </a:gsLst>
            <a:lin ang="10800000" scaled="0"/>
          </a:gra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8" name="think-cell data - do not delete" hidden="1">
            <a:extLst>
              <a:ext uri="{FF2B5EF4-FFF2-40B4-BE49-F238E27FC236}">
                <a16:creationId xmlns:a16="http://schemas.microsoft.com/office/drawing/2014/main" id="{152AE011-81BF-9C2E-3D78-25A44B8E362A}"/>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2" imgH="282" progId="TCLayout.ActiveDocument.1">
                  <p:embed/>
                </p:oleObj>
              </mc:Choice>
              <mc:Fallback>
                <p:oleObj name="think-cell Slide" r:id="rId3" imgW="282" imgH="282" progId="TCLayout.ActiveDocument.1">
                  <p:embed/>
                  <p:pic>
                    <p:nvPicPr>
                      <p:cNvPr id="8" name="think-cell data - do not delete" hidden="1">
                        <a:extLst>
                          <a:ext uri="{FF2B5EF4-FFF2-40B4-BE49-F238E27FC236}">
                            <a16:creationId xmlns:a16="http://schemas.microsoft.com/office/drawing/2014/main" id="{152AE011-81BF-9C2E-3D78-25A44B8E362A}"/>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Title 1">
            <a:extLst>
              <a:ext uri="{FF2B5EF4-FFF2-40B4-BE49-F238E27FC236}">
                <a16:creationId xmlns:a16="http://schemas.microsoft.com/office/drawing/2014/main" id="{E4C4EC8F-C52C-58FD-D647-C2CC6DAA9846}"/>
              </a:ext>
            </a:extLst>
          </p:cNvPr>
          <p:cNvSpPr txBox="1">
            <a:spLocks/>
          </p:cNvSpPr>
          <p:nvPr userDrawn="1"/>
        </p:nvSpPr>
        <p:spPr>
          <a:xfrm>
            <a:off x="3353242" y="282710"/>
            <a:ext cx="1723583" cy="380475"/>
          </a:xfrm>
          <a:prstGeom prst="rect">
            <a:avLst/>
          </a:prstGeom>
        </p:spPr>
        <p:txBody>
          <a:bodyPr vert="horz">
            <a:noAutofit/>
          </a:bodyPr>
          <a:lstStyle>
            <a:lvl1pPr algn="l" defTabSz="913526" rtl="0" eaLnBrk="1" fontAlgn="base" hangingPunct="1">
              <a:spcBef>
                <a:spcPct val="0"/>
              </a:spcBef>
              <a:spcAft>
                <a:spcPct val="0"/>
              </a:spcAft>
              <a:tabLst>
                <a:tab pos="275353" algn="l"/>
              </a:tabLst>
              <a:defRPr lang="x-none" sz="2100" b="0" i="0" baseline="0">
                <a:solidFill>
                  <a:schemeClr val="tx2"/>
                </a:solidFill>
                <a:latin typeface="DIN Pro" charset="0"/>
                <a:ea typeface="DIN Pro" charset="0"/>
                <a:cs typeface="DIN Pro" charset="0"/>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a:lstStyle>
          <a:p>
            <a:r>
              <a:rPr lang="en-US" sz="1800" b="1" kern="0">
                <a:latin typeface="Arial" panose="020B0604020202020204" pitchFamily="34" charset="0"/>
                <a:cs typeface="Arial" panose="020B0604020202020204" pitchFamily="34" charset="0"/>
                <a:sym typeface="Arial" panose="020B0604020202020204" pitchFamily="34" charset="0"/>
              </a:rPr>
              <a:t>Content</a:t>
            </a:r>
          </a:p>
        </p:txBody>
      </p:sp>
      <p:pic>
        <p:nvPicPr>
          <p:cNvPr id="3" name="Picture 2">
            <a:extLst>
              <a:ext uri="{FF2B5EF4-FFF2-40B4-BE49-F238E27FC236}">
                <a16:creationId xmlns:a16="http://schemas.microsoft.com/office/drawing/2014/main" id="{DBE0C4E3-FFDD-846E-3C5C-33AF19B6134D}"/>
              </a:ext>
            </a:extLst>
          </p:cNvPr>
          <p:cNvPicPr>
            <a:picLocks noChangeAspect="1"/>
          </p:cNvPicPr>
          <p:nvPr userDrawn="1"/>
        </p:nvPicPr>
        <p:blipFill rotWithShape="1">
          <a:blip r:embed="rId5">
            <a:duotone>
              <a:schemeClr val="bg2">
                <a:shade val="45000"/>
                <a:satMod val="135000"/>
              </a:schemeClr>
              <a:prstClr val="white"/>
            </a:duotone>
            <a:alphaModFix amt="35000"/>
            <a:extLst>
              <a:ext uri="{BEBA8EAE-BF5A-486C-A8C5-ECC9F3942E4B}">
                <a14:imgProps xmlns:a14="http://schemas.microsoft.com/office/drawing/2010/main">
                  <a14:imgLayer r:embed="rId6">
                    <a14:imgEffect>
                      <a14:brightnessContrast bright="40000"/>
                    </a14:imgEffect>
                  </a14:imgLayer>
                </a14:imgProps>
              </a:ext>
            </a:extLst>
          </a:blip>
          <a:srcRect r="84418" b="9333"/>
          <a:stretch/>
        </p:blipFill>
        <p:spPr>
          <a:xfrm>
            <a:off x="1116619" y="4641954"/>
            <a:ext cx="1635658" cy="1917421"/>
          </a:xfrm>
          <a:prstGeom prst="rect">
            <a:avLst/>
          </a:prstGeom>
        </p:spPr>
      </p:pic>
    </p:spTree>
    <p:extLst>
      <p:ext uri="{BB962C8B-B14F-4D97-AF65-F5344CB8AC3E}">
        <p14:creationId xmlns:p14="http://schemas.microsoft.com/office/powerpoint/2010/main" val="383368656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244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1"/>
          <a:ext cx="2159" cy="1619"/>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3" name="Object 2"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61" y="1621"/>
                        <a:ext cx="2159" cy="161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Rectangle 3" hidden="1">
            <a:extLst>
              <a:ext uri="{FF2B5EF4-FFF2-40B4-BE49-F238E27FC236}">
                <a16:creationId xmlns:a16="http://schemas.microsoft.com/office/drawing/2014/main" id="{05080FD5-E825-4102-A276-9AC57C035C95}"/>
              </a:ext>
            </a:extLst>
          </p:cNvPr>
          <p:cNvSpPr/>
          <p:nvPr userDrawn="1">
            <p:custDataLst>
              <p:tags r:id="rId2"/>
            </p:custDataLst>
          </p:nvPr>
        </p:nvSpPr>
        <p:spPr>
          <a:xfrm>
            <a:off x="0" y="0"/>
            <a:ext cx="158750" cy="158750"/>
          </a:xfrm>
          <a:prstGeom prst="rect">
            <a:avLst/>
          </a:prstGeom>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1800" b="1" i="0" baseline="0">
              <a:solidFill>
                <a:schemeClr val="tx1"/>
              </a:solidFill>
              <a:latin typeface="Arial" panose="020B0604020202020204" pitchFamily="34" charset="0"/>
              <a:ea typeface="+mj-ea"/>
              <a:cs typeface="+mj-cs"/>
              <a:sym typeface="Arial" panose="020B0604020202020204" pitchFamily="34" charset="0"/>
            </a:endParaRPr>
          </a:p>
        </p:txBody>
      </p:sp>
      <p:sp>
        <p:nvSpPr>
          <p:cNvPr id="2" name="2. Slide Title"/>
          <p:cNvSpPr>
            <a:spLocks noGrp="1"/>
          </p:cNvSpPr>
          <p:nvPr>
            <p:ph type="title" hasCustomPrompt="1"/>
          </p:nvPr>
        </p:nvSpPr>
        <p:spPr>
          <a:xfrm>
            <a:off x="233259" y="234863"/>
            <a:ext cx="11554930" cy="553998"/>
          </a:xfrm>
        </p:spPr>
        <p:txBody>
          <a:bodyPr vert="horz"/>
          <a:lstStyle>
            <a:lvl1pPr>
              <a:defRPr sz="1800"/>
            </a:lvl1pPr>
          </a:lstStyle>
          <a:p>
            <a:r>
              <a:rPr lang="en-US"/>
              <a:t>Click to edit Master</a:t>
            </a:r>
            <a:br>
              <a:rPr lang="en-US"/>
            </a:br>
            <a:r>
              <a:rPr lang="en-US"/>
              <a:t>title style</a:t>
            </a:r>
          </a:p>
        </p:txBody>
      </p:sp>
      <p:sp>
        <p:nvSpPr>
          <p:cNvPr id="50" name="Text Placeholder 49">
            <a:extLst>
              <a:ext uri="{FF2B5EF4-FFF2-40B4-BE49-F238E27FC236}">
                <a16:creationId xmlns:a16="http://schemas.microsoft.com/office/drawing/2014/main" id="{04C7ACF0-8B78-49DD-A2F4-1598BAF49DB5}"/>
              </a:ext>
            </a:extLst>
          </p:cNvPr>
          <p:cNvSpPr>
            <a:spLocks noGrp="1"/>
          </p:cNvSpPr>
          <p:nvPr>
            <p:ph type="body" sz="quarter" idx="10" hasCustomPrompt="1"/>
          </p:nvPr>
        </p:nvSpPr>
        <p:spPr>
          <a:xfrm>
            <a:off x="233259" y="857479"/>
            <a:ext cx="11554930" cy="215444"/>
          </a:xfrm>
        </p:spPr>
        <p:txBody>
          <a:bodyPr/>
          <a:lstStyle>
            <a:lvl1pPr>
              <a:defRPr sz="1400"/>
            </a:lvl1pPr>
          </a:lstStyle>
          <a:p>
            <a:pPr lvl="0"/>
            <a:r>
              <a:rPr lang="en-US"/>
              <a:t>Click to edit Sub-Title</a:t>
            </a:r>
          </a:p>
        </p:txBody>
      </p:sp>
      <p:sp>
        <p:nvSpPr>
          <p:cNvPr id="7" name="Text Placeholder 6">
            <a:extLst>
              <a:ext uri="{FF2B5EF4-FFF2-40B4-BE49-F238E27FC236}">
                <a16:creationId xmlns:a16="http://schemas.microsoft.com/office/drawing/2014/main" id="{464140EA-F98A-4509-BFD6-6789D94751DC}"/>
              </a:ext>
            </a:extLst>
          </p:cNvPr>
          <p:cNvSpPr>
            <a:spLocks noGrp="1"/>
          </p:cNvSpPr>
          <p:nvPr>
            <p:ph type="body" sz="quarter" idx="14"/>
          </p:nvPr>
        </p:nvSpPr>
        <p:spPr>
          <a:xfrm>
            <a:off x="233259" y="6436833"/>
            <a:ext cx="10515600" cy="209550"/>
          </a:xfrm>
          <a:solidFill>
            <a:schemeClr val="accent2"/>
          </a:solidFill>
        </p:spPr>
        <p:txBody>
          <a:bodyPr anchor="b">
            <a:noAutofit/>
          </a:bodyPr>
          <a:lstStyle>
            <a:lvl1pPr marL="0" indent="0">
              <a:buFontTx/>
              <a:buNone/>
              <a:defRPr sz="900" b="0" i="0">
                <a:latin typeface="DIN Pro Regular" charset="0"/>
                <a:ea typeface="DIN Pro Regular" charset="0"/>
                <a:cs typeface="DIN Pro Regular" charset="0"/>
              </a:defRPr>
            </a:lvl1pPr>
          </a:lstStyle>
          <a:p>
            <a:pPr lvl="0"/>
            <a:endParaRPr lang="en-US"/>
          </a:p>
        </p:txBody>
      </p:sp>
    </p:spTree>
    <p:extLst>
      <p:ext uri="{BB962C8B-B14F-4D97-AF65-F5344CB8AC3E}">
        <p14:creationId xmlns:p14="http://schemas.microsoft.com/office/powerpoint/2010/main" val="3784637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2161" y="1622"/>
          <a:ext cx="2159" cy="1619"/>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2161" y="1622"/>
                        <a:ext cx="2159" cy="1619"/>
                      </a:xfrm>
                      <a:prstGeom prst="rect">
                        <a:avLst/>
                      </a:prstGeom>
                    </p:spPr>
                  </p:pic>
                </p:oleObj>
              </mc:Fallback>
            </mc:AlternateContent>
          </a:graphicData>
        </a:graphic>
      </p:graphicFrame>
      <p:pic>
        <p:nvPicPr>
          <p:cNvPr id="2" name="Picture 1"/>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bwMode="ltGray">
          <a:xfrm>
            <a:off x="-7289" y="0"/>
            <a:ext cx="12206577" cy="4999181"/>
          </a:xfrm>
          <a:prstGeom prst="rect">
            <a:avLst/>
          </a:prstGeom>
        </p:spPr>
      </p:pic>
      <p:sp>
        <p:nvSpPr>
          <p:cNvPr id="4" name="Working Draft Text" hidden="1"/>
          <p:cNvSpPr txBox="1">
            <a:spLocks noChangeArrowheads="1"/>
          </p:cNvSpPr>
          <p:nvPr userDrawn="1"/>
        </p:nvSpPr>
        <p:spPr bwMode="black">
          <a:xfrm>
            <a:off x="488407" y="324144"/>
            <a:ext cx="3795784"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x-none" sz="816" b="1" baseline="0">
                <a:solidFill>
                  <a:srgbClr val="FFFFFF"/>
                </a:solidFill>
                <a:latin typeface="+mn-lt"/>
              </a:rPr>
              <a:t>WORKING DRAFT</a:t>
            </a:r>
          </a:p>
        </p:txBody>
      </p:sp>
      <p:sp>
        <p:nvSpPr>
          <p:cNvPr id="6" name="Working Draft" hidden="1"/>
          <p:cNvSpPr txBox="1">
            <a:spLocks noChangeArrowheads="1"/>
          </p:cNvSpPr>
          <p:nvPr userDrawn="1"/>
        </p:nvSpPr>
        <p:spPr bwMode="black">
          <a:xfrm>
            <a:off x="488407" y="467033"/>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Last Modified 23/08/2020 10:12 Arabian Standard Time</a:t>
            </a:r>
            <a:endParaRPr lang="x-none" sz="816" baseline="0">
              <a:solidFill>
                <a:srgbClr val="FFFFFF"/>
              </a:solidFill>
              <a:latin typeface="+mn-lt"/>
            </a:endParaRPr>
          </a:p>
        </p:txBody>
      </p:sp>
      <p:sp>
        <p:nvSpPr>
          <p:cNvPr id="7" name="Printed" hidden="1"/>
          <p:cNvSpPr txBox="1">
            <a:spLocks noChangeArrowheads="1"/>
          </p:cNvSpPr>
          <p:nvPr userDrawn="1"/>
        </p:nvSpPr>
        <p:spPr bwMode="black">
          <a:xfrm>
            <a:off x="488407" y="609921"/>
            <a:ext cx="3795784" cy="1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o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baseline="0">
                <a:solidFill>
                  <a:srgbClr val="FFFFFF"/>
                </a:solidFill>
                <a:latin typeface="+mn-lt"/>
              </a:rPr>
              <a:t>Printed 24/07/2019 19:54 Arabian Standard Time</a:t>
            </a:r>
            <a:endParaRPr lang="x-none" sz="816" baseline="0">
              <a:solidFill>
                <a:srgbClr val="FFFFFF"/>
              </a:solidFill>
              <a:latin typeface="+mn-lt"/>
            </a:endParaRPr>
          </a:p>
        </p:txBody>
      </p:sp>
      <p:sp>
        <p:nvSpPr>
          <p:cNvPr id="13314" name="Title"/>
          <p:cNvSpPr>
            <a:spLocks noGrp="1" noChangeArrowheads="1"/>
          </p:cNvSpPr>
          <p:nvPr userDrawn="1">
            <p:ph type="ctrTitle"/>
          </p:nvPr>
        </p:nvSpPr>
        <p:spPr>
          <a:xfrm>
            <a:off x="488407" y="5070731"/>
            <a:ext cx="8050193" cy="502445"/>
          </a:xfrm>
          <a:prstGeom prst="rect">
            <a:avLst/>
          </a:prstGeom>
        </p:spPr>
        <p:txBody>
          <a:bodyPr wrap="square" anchor="t">
            <a:spAutoFit/>
          </a:bodyPr>
          <a:lstStyle>
            <a:lvl1pPr>
              <a:defRPr lang="x-none" sz="3265" b="0" baseline="0">
                <a:solidFill>
                  <a:schemeClr val="tx2"/>
                </a:solidFill>
                <a:latin typeface="+mj-lt"/>
                <a:ea typeface="+mj-ea"/>
              </a:defRPr>
            </a:lvl1pPr>
          </a:lstStyle>
          <a:p>
            <a:pPr lvl="0" latinLnBrk="0"/>
            <a:r>
              <a:rPr lang="en-US" noProof="0"/>
              <a:t>Click to edit Master title style</a:t>
            </a:r>
            <a:endParaRPr lang="x-none" noProof="0"/>
          </a:p>
        </p:txBody>
      </p:sp>
      <p:sp>
        <p:nvSpPr>
          <p:cNvPr id="13315" name="Subtitle"/>
          <p:cNvSpPr>
            <a:spLocks noGrp="1" noChangeArrowheads="1"/>
          </p:cNvSpPr>
          <p:nvPr userDrawn="1">
            <p:ph type="subTitle" idx="1"/>
          </p:nvPr>
        </p:nvSpPr>
        <p:spPr>
          <a:xfrm>
            <a:off x="488407" y="5840684"/>
            <a:ext cx="8050193" cy="219820"/>
          </a:xfrm>
          <a:prstGeom prst="rect">
            <a:avLst/>
          </a:prstGeom>
        </p:spPr>
        <p:txBody>
          <a:bodyPr wrap="square">
            <a:spAutoFit/>
          </a:bodyPr>
          <a:lstStyle>
            <a:lvl1pPr>
              <a:defRPr lang="x-none" sz="1428" cap="none" baseline="0">
                <a:solidFill>
                  <a:schemeClr val="tx1"/>
                </a:solidFill>
                <a:latin typeface="+mn-lt"/>
                <a:ea typeface="+mn-ea"/>
              </a:defRPr>
            </a:lvl1pPr>
          </a:lstStyle>
          <a:p>
            <a:pPr lvl="0" latinLnBrk="0"/>
            <a:r>
              <a:rPr lang="en-US" noProof="0"/>
              <a:t>Click to edit Master subtitle style</a:t>
            </a:r>
            <a:endParaRPr lang="x-none" noProof="0"/>
          </a:p>
        </p:txBody>
      </p:sp>
      <p:sp>
        <p:nvSpPr>
          <p:cNvPr id="15" name="Document type" hidden="1"/>
          <p:cNvSpPr txBox="1">
            <a:spLocks noChangeArrowheads="1"/>
          </p:cNvSpPr>
          <p:nvPr userDrawn="1"/>
        </p:nvSpPr>
        <p:spPr bwMode="gray">
          <a:xfrm>
            <a:off x="488407" y="6323629"/>
            <a:ext cx="8050193" cy="224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baseline="0">
                <a:solidFill>
                  <a:schemeClr val="tx1"/>
                </a:solidFill>
                <a:latin typeface="+mn-lt"/>
              </a:rPr>
              <a:t>Document type | Date</a:t>
            </a:r>
          </a:p>
        </p:txBody>
      </p:sp>
      <p:sp>
        <p:nvSpPr>
          <p:cNvPr id="5"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a:solidFill>
                <a:schemeClr val="bg1"/>
              </a:solidFill>
              <a:latin typeface="+mn-lt"/>
            </a:endParaRPr>
          </a:p>
        </p:txBody>
      </p:sp>
      <p:pic>
        <p:nvPicPr>
          <p:cNvPr id="16" name="Picture 15" descr="A close up of a logo&#10;&#10;Description automatically generated">
            <a:extLst>
              <a:ext uri="{FF2B5EF4-FFF2-40B4-BE49-F238E27FC236}">
                <a16:creationId xmlns:a16="http://schemas.microsoft.com/office/drawing/2014/main" id="{C1DB425C-DB45-BB4B-B0CD-404AE0C29AA6}"/>
              </a:ext>
            </a:extLst>
          </p:cNvPr>
          <p:cNvPicPr>
            <a:picLocks noChangeAspect="1"/>
          </p:cNvPicPr>
          <p:nvPr userDrawn="1"/>
        </p:nvPicPr>
        <p:blipFill rotWithShape="1">
          <a:blip r:embed="rId6"/>
          <a:srcRect l="13486" t="24765" r="8277" b="28474"/>
          <a:stretch/>
        </p:blipFill>
        <p:spPr>
          <a:xfrm>
            <a:off x="9108395" y="6021714"/>
            <a:ext cx="2858319" cy="799031"/>
          </a:xfrm>
          <a:prstGeom prst="rect">
            <a:avLst/>
          </a:prstGeom>
        </p:spPr>
      </p:pic>
      <p:pic>
        <p:nvPicPr>
          <p:cNvPr id="13" name="Picture 12" descr="A car parked on the side of a building&#10;&#10;Description automatically generated">
            <a:extLst>
              <a:ext uri="{FF2B5EF4-FFF2-40B4-BE49-F238E27FC236}">
                <a16:creationId xmlns:a16="http://schemas.microsoft.com/office/drawing/2014/main" id="{79F5D29D-1068-E442-854A-8034DF649956}"/>
              </a:ext>
            </a:extLst>
          </p:cNvPr>
          <p:cNvPicPr>
            <a:picLocks noChangeAspect="1"/>
          </p:cNvPicPr>
          <p:nvPr/>
        </p:nvPicPr>
        <p:blipFill rotWithShape="1">
          <a:blip r:embed="rId7"/>
          <a:srcRect t="17510"/>
          <a:stretch/>
        </p:blipFill>
        <p:spPr>
          <a:xfrm>
            <a:off x="-8550" y="-1"/>
            <a:ext cx="12207838" cy="5019882"/>
          </a:xfrm>
          <a:prstGeom prst="rect">
            <a:avLst/>
          </a:prstGeom>
        </p:spPr>
      </p:pic>
      <p:sp>
        <p:nvSpPr>
          <p:cNvPr id="14" name="Right Triangle 13">
            <a:extLst>
              <a:ext uri="{FF2B5EF4-FFF2-40B4-BE49-F238E27FC236}">
                <a16:creationId xmlns:a16="http://schemas.microsoft.com/office/drawing/2014/main" id="{3537947C-2F19-EF41-BEDA-940C10B9EF35}"/>
              </a:ext>
            </a:extLst>
          </p:cNvPr>
          <p:cNvSpPr/>
          <p:nvPr/>
        </p:nvSpPr>
        <p:spPr>
          <a:xfrm>
            <a:off x="-33298" y="2807829"/>
            <a:ext cx="9961139" cy="2207005"/>
          </a:xfrm>
          <a:prstGeom prst="rtTriangle">
            <a:avLst/>
          </a:prstGeom>
          <a:solidFill>
            <a:schemeClr val="tx1">
              <a:alpha val="33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a:solidFill>
                <a:schemeClr val="tx1"/>
              </a:solidFill>
            </a:endParaRPr>
          </a:p>
        </p:txBody>
      </p:sp>
      <p:sp>
        <p:nvSpPr>
          <p:cNvPr id="17" name="Right Triangle 16">
            <a:extLst>
              <a:ext uri="{FF2B5EF4-FFF2-40B4-BE49-F238E27FC236}">
                <a16:creationId xmlns:a16="http://schemas.microsoft.com/office/drawing/2014/main" id="{EB1CBA07-9A3B-3540-A619-D57090D180E5}"/>
              </a:ext>
            </a:extLst>
          </p:cNvPr>
          <p:cNvSpPr/>
          <p:nvPr/>
        </p:nvSpPr>
        <p:spPr>
          <a:xfrm flipH="1">
            <a:off x="-33298" y="3090502"/>
            <a:ext cx="12225297" cy="1967670"/>
          </a:xfrm>
          <a:prstGeom prst="rtTriangl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837">
              <a:solidFill>
                <a:schemeClr val="tx1"/>
              </a:solidFill>
            </a:endParaRPr>
          </a:p>
        </p:txBody>
      </p:sp>
    </p:spTree>
    <p:extLst>
      <p:ext uri="{BB962C8B-B14F-4D97-AF65-F5344CB8AC3E}">
        <p14:creationId xmlns:p14="http://schemas.microsoft.com/office/powerpoint/2010/main" val="2370333937"/>
      </p:ext>
    </p:extLst>
  </p:cSld>
  <p:clrMapOvr>
    <a:masterClrMapping/>
  </p:clrMapOvr>
  <p:extLst>
    <p:ext uri="{DCECCB84-F9BA-43D5-87BE-67443E8EF086}">
      <p15:sldGuideLst xmlns:p15="http://schemas.microsoft.com/office/powerpoint/2012/main">
        <p15:guide id="1" orient="horz" pos="4018">
          <p15:clr>
            <a:srgbClr val="FBAE40"/>
          </p15:clr>
        </p15:guide>
        <p15:guide id="2" pos="3763">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2. Slide Title"/>
          <p:cNvSpPr>
            <a:spLocks noGrp="1"/>
          </p:cNvSpPr>
          <p:nvPr>
            <p:ph type="title"/>
          </p:nvPr>
        </p:nvSpPr>
        <p:spPr bwMode="auto"/>
        <p:txBody>
          <a:bodyPr/>
          <a:lstStyle/>
          <a:p>
            <a:r>
              <a:rPr lang="en-US"/>
              <a:t>Click to edit Master title style</a:t>
            </a:r>
            <a:endParaRPr lang="x-none"/>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a:solidFill>
                <a:srgbClr val="808080"/>
              </a:solidFill>
              <a:latin typeface="+mn-lt"/>
              <a:ea typeface="+mn-ea"/>
            </a:endParaRPr>
          </a:p>
        </p:txBody>
      </p:sp>
    </p:spTree>
    <p:extLst>
      <p:ext uri="{BB962C8B-B14F-4D97-AF65-F5344CB8AC3E}">
        <p14:creationId xmlns:p14="http://schemas.microsoft.com/office/powerpoint/2010/main" val="14950408"/>
      </p:ext>
    </p:extLst>
  </p:cSld>
  <p:clrMapOvr>
    <a:masterClrMapping/>
  </p:clrMapOvr>
  <p:extLst>
    <p:ext uri="{DCECCB84-F9BA-43D5-87BE-67443E8EF086}">
      <p15:sldGuideLst xmlns:p15="http://schemas.microsoft.com/office/powerpoint/2012/main"/>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cstate="email">
            <a:extLst>
              <a:ext uri="{28A0092B-C50C-407E-A947-70E740481C1C}">
                <a14:useLocalDpi xmlns:a14="http://schemas.microsoft.com/office/drawing/2010/main"/>
              </a:ext>
            </a:extLst>
          </a:blip>
          <a:srcRect l="2363" r="16195" b="5876"/>
          <a:stretch/>
        </p:blipFill>
        <p:spPr bwMode="ltGray">
          <a:xfrm flipH="1">
            <a:off x="3240" y="5293332"/>
            <a:ext cx="12188760" cy="1276354"/>
          </a:xfrm>
          <a:prstGeom prst="rect">
            <a:avLst/>
          </a:prstGeom>
        </p:spPr>
      </p:pic>
      <p:sp>
        <p:nvSpPr>
          <p:cNvPr id="2" name="2. Slide Title"/>
          <p:cNvSpPr>
            <a:spLocks noGrp="1"/>
          </p:cNvSpPr>
          <p:nvPr>
            <p:ph type="title"/>
          </p:nvPr>
        </p:nvSpPr>
        <p:spPr bwMode="auto"/>
        <p:txBody>
          <a:bodyPr/>
          <a:lstStyle/>
          <a:p>
            <a:r>
              <a:rPr lang="en-US"/>
              <a:t>Click to edit Master title style</a:t>
            </a:r>
            <a:endParaRPr lang="x-none"/>
          </a:p>
        </p:txBody>
      </p:sp>
      <p:sp>
        <p:nvSpPr>
          <p:cNvPr id="5" name="doc id"/>
          <p:cNvSpPr>
            <a:spLocks noChangeArrowheads="1"/>
          </p:cNvSpPr>
          <p:nvPr userDrawn="1"/>
        </p:nvSpPr>
        <p:spPr bwMode="auto">
          <a:xfrm>
            <a:off x="10995479" y="51834"/>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x-none" sz="816" baseline="0">
              <a:solidFill>
                <a:srgbClr val="808080"/>
              </a:solidFill>
              <a:latin typeface="+mn-lt"/>
              <a:ea typeface="+mn-ea"/>
            </a:endParaRPr>
          </a:p>
        </p:txBody>
      </p:sp>
    </p:spTree>
    <p:extLst>
      <p:ext uri="{BB962C8B-B14F-4D97-AF65-F5344CB8AC3E}">
        <p14:creationId xmlns:p14="http://schemas.microsoft.com/office/powerpoint/2010/main" val="512637621"/>
      </p:ext>
    </p:extLst>
  </p:cSld>
  <p:clrMapOvr>
    <a:masterClrMapping/>
  </p:clrMapOvr>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867636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404703127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1616709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Content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2441024543"/>
              </p:ex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4" name="Text Placeholder 3">
            <a:extLst>
              <a:ext uri="{FF2B5EF4-FFF2-40B4-BE49-F238E27FC236}">
                <a16:creationId xmlns:a16="http://schemas.microsoft.com/office/drawing/2014/main" id="{2BC26ABB-FC4A-46D6-9B14-76F3BA8E5FC5}"/>
              </a:ext>
            </a:extLst>
          </p:cNvPr>
          <p:cNvSpPr>
            <a:spLocks noGrp="1"/>
          </p:cNvSpPr>
          <p:nvPr>
            <p:ph type="body" sz="quarter" idx="10" hasCustomPrompt="1"/>
          </p:nvPr>
        </p:nvSpPr>
        <p:spPr>
          <a:xfrm>
            <a:off x="342900" y="235817"/>
            <a:ext cx="11544300" cy="380475"/>
          </a:xfrm>
          <a:prstGeom prst="rect">
            <a:avLst/>
          </a:prstGeom>
        </p:spPr>
        <p:txBody>
          <a:bodyPr lIns="0" rIns="0"/>
          <a:lstStyle>
            <a:lvl1pPr marL="0" indent="0">
              <a:defRPr sz="1800">
                <a:solidFill>
                  <a:schemeClr val="accent3"/>
                </a:solidFill>
              </a:defRPr>
            </a:lvl1pPr>
          </a:lstStyle>
          <a:p>
            <a:pPr lvl="0"/>
            <a:r>
              <a:rPr lang="en-US"/>
              <a:t>Click to edit title</a:t>
            </a:r>
          </a:p>
        </p:txBody>
      </p:sp>
      <p:sp>
        <p:nvSpPr>
          <p:cNvPr id="8" name="Text Placeholder 3">
            <a:extLst>
              <a:ext uri="{FF2B5EF4-FFF2-40B4-BE49-F238E27FC236}">
                <a16:creationId xmlns:a16="http://schemas.microsoft.com/office/drawing/2014/main" id="{0AB8292E-A672-4967-80F1-42DA6F4C84CE}"/>
              </a:ext>
            </a:extLst>
          </p:cNvPr>
          <p:cNvSpPr>
            <a:spLocks noGrp="1"/>
          </p:cNvSpPr>
          <p:nvPr>
            <p:ph type="body" sz="quarter" idx="11" hasCustomPrompt="1"/>
          </p:nvPr>
        </p:nvSpPr>
        <p:spPr>
          <a:xfrm>
            <a:off x="342900" y="690183"/>
            <a:ext cx="11544300" cy="380475"/>
          </a:xfrm>
          <a:prstGeom prst="rect">
            <a:avLst/>
          </a:prstGeom>
        </p:spPr>
        <p:txBody>
          <a:bodyPr lIns="0" rIns="0"/>
          <a:lstStyle>
            <a:lvl1pPr>
              <a:defRPr sz="1400"/>
            </a:lvl1pPr>
          </a:lstStyle>
          <a:p>
            <a:pPr lvl="0"/>
            <a:r>
              <a:rPr lang="en-US"/>
              <a:t>Click to edit sub-title</a:t>
            </a:r>
          </a:p>
        </p:txBody>
      </p:sp>
    </p:spTree>
    <p:extLst>
      <p:ext uri="{BB962C8B-B14F-4D97-AF65-F5344CB8AC3E}">
        <p14:creationId xmlns:p14="http://schemas.microsoft.com/office/powerpoint/2010/main" val="1418128306"/>
      </p:ext>
    </p:extLst>
  </p:cSld>
  <p:clrMapOvr>
    <a:masterClrMapping/>
  </p:clrMapOvr>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38251B-2A4A-F741-A30F-8A59FDE936DE}" type="slidenum">
              <a:rPr lang="en-US" smtClean="0"/>
              <a:t>‹#›</a:t>
            </a:fld>
            <a:endParaRPr lang="en-US"/>
          </a:p>
        </p:txBody>
      </p:sp>
    </p:spTree>
    <p:extLst>
      <p:ext uri="{BB962C8B-B14F-4D97-AF65-F5344CB8AC3E}">
        <p14:creationId xmlns:p14="http://schemas.microsoft.com/office/powerpoint/2010/main" val="255661526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20/10/2025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
        <p:nvSpPr>
          <p:cNvPr id="9" name="Picture Placeholder 8">
            <a:extLst>
              <a:ext uri="{FF2B5EF4-FFF2-40B4-BE49-F238E27FC236}">
                <a16:creationId xmlns:a16="http://schemas.microsoft.com/office/drawing/2014/main" id="{6B29E682-051C-181C-C243-673F2F7BA264}"/>
              </a:ext>
            </a:extLst>
          </p:cNvPr>
          <p:cNvSpPr>
            <a:spLocks noGrp="1"/>
          </p:cNvSpPr>
          <p:nvPr>
            <p:ph type="pic" sz="quarter" idx="13"/>
          </p:nvPr>
        </p:nvSpPr>
        <p:spPr>
          <a:xfrm>
            <a:off x="4" y="3212975"/>
            <a:ext cx="4014685" cy="3645024"/>
          </a:xfrm>
          <a:custGeom>
            <a:avLst/>
            <a:gdLst>
              <a:gd name="connsiteX0" fmla="*/ 178740 w 4013640"/>
              <a:gd name="connsiteY0" fmla="*/ 3353484 h 3645024"/>
              <a:gd name="connsiteX1" fmla="*/ 142581 w 4013640"/>
              <a:gd name="connsiteY1" fmla="*/ 3371965 h 3645024"/>
              <a:gd name="connsiteX2" fmla="*/ 116869 w 4013640"/>
              <a:gd name="connsiteY2" fmla="*/ 3386830 h 3645024"/>
              <a:gd name="connsiteX3" fmla="*/ 69059 w 4013640"/>
              <a:gd name="connsiteY3" fmla="*/ 3411739 h 3645024"/>
              <a:gd name="connsiteX4" fmla="*/ 67051 w 4013640"/>
              <a:gd name="connsiteY4" fmla="*/ 3419372 h 3645024"/>
              <a:gd name="connsiteX5" fmla="*/ 75889 w 4013640"/>
              <a:gd name="connsiteY5" fmla="*/ 3420176 h 3645024"/>
              <a:gd name="connsiteX6" fmla="*/ 117672 w 4013640"/>
              <a:gd name="connsiteY6" fmla="*/ 3399284 h 3645024"/>
              <a:gd name="connsiteX7" fmla="*/ 141376 w 4013640"/>
              <a:gd name="connsiteY7" fmla="*/ 3386026 h 3645024"/>
              <a:gd name="connsiteX8" fmla="*/ 172713 w 4013640"/>
              <a:gd name="connsiteY8" fmla="*/ 3367143 h 3645024"/>
              <a:gd name="connsiteX9" fmla="*/ 178740 w 4013640"/>
              <a:gd name="connsiteY9" fmla="*/ 3353484 h 3645024"/>
              <a:gd name="connsiteX10" fmla="*/ 140171 w 4013640"/>
              <a:gd name="connsiteY10" fmla="*/ 3352680 h 3645024"/>
              <a:gd name="connsiteX11" fmla="*/ 138966 w 4013640"/>
              <a:gd name="connsiteY11" fmla="*/ 3353082 h 3645024"/>
              <a:gd name="connsiteX12" fmla="*/ 138162 w 4013640"/>
              <a:gd name="connsiteY12" fmla="*/ 3354689 h 3645024"/>
              <a:gd name="connsiteX13" fmla="*/ 139769 w 4013640"/>
              <a:gd name="connsiteY13" fmla="*/ 3353886 h 3645024"/>
              <a:gd name="connsiteX14" fmla="*/ 99191 w 4013640"/>
              <a:gd name="connsiteY14" fmla="*/ 2737587 h 3645024"/>
              <a:gd name="connsiteX15" fmla="*/ 97183 w 4013640"/>
              <a:gd name="connsiteY15" fmla="*/ 2739194 h 3645024"/>
              <a:gd name="connsiteX16" fmla="*/ 100798 w 4013640"/>
              <a:gd name="connsiteY16" fmla="*/ 2741604 h 3645024"/>
              <a:gd name="connsiteX17" fmla="*/ 104013 w 4013640"/>
              <a:gd name="connsiteY17" fmla="*/ 2739194 h 3645024"/>
              <a:gd name="connsiteX18" fmla="*/ 99191 w 4013640"/>
              <a:gd name="connsiteY18" fmla="*/ 2737587 h 3645024"/>
              <a:gd name="connsiteX19" fmla="*/ 3858850 w 4013640"/>
              <a:gd name="connsiteY19" fmla="*/ 1820772 h 3645024"/>
              <a:gd name="connsiteX20" fmla="*/ 3845994 w 4013640"/>
              <a:gd name="connsiteY20" fmla="*/ 1827201 h 3645024"/>
              <a:gd name="connsiteX21" fmla="*/ 3845995 w 4013640"/>
              <a:gd name="connsiteY21" fmla="*/ 1827202 h 3645024"/>
              <a:gd name="connsiteX22" fmla="*/ 3858851 w 4013640"/>
              <a:gd name="connsiteY22" fmla="*/ 1820773 h 3645024"/>
              <a:gd name="connsiteX23" fmla="*/ 3865278 w 4013640"/>
              <a:gd name="connsiteY23" fmla="*/ 1823586 h 3645024"/>
              <a:gd name="connsiteX24" fmla="*/ 3865278 w 4013640"/>
              <a:gd name="connsiteY24" fmla="*/ 1823585 h 3645024"/>
              <a:gd name="connsiteX25" fmla="*/ 3858850 w 4013640"/>
              <a:gd name="connsiteY25" fmla="*/ 1820772 h 3645024"/>
              <a:gd name="connsiteX26" fmla="*/ 3895009 w 4013640"/>
              <a:gd name="connsiteY26" fmla="*/ 1792649 h 3645024"/>
              <a:gd name="connsiteX27" fmla="*/ 3895411 w 4013640"/>
              <a:gd name="connsiteY27" fmla="*/ 1793051 h 3645024"/>
              <a:gd name="connsiteX28" fmla="*/ 3894888 w 4013640"/>
              <a:gd name="connsiteY28" fmla="*/ 1793111 h 3645024"/>
              <a:gd name="connsiteX29" fmla="*/ 3907060 w 4013640"/>
              <a:gd name="connsiteY29" fmla="*/ 1787024 h 3645024"/>
              <a:gd name="connsiteX30" fmla="*/ 3907462 w 4013640"/>
              <a:gd name="connsiteY30" fmla="*/ 1787426 h 3645024"/>
              <a:gd name="connsiteX31" fmla="*/ 3894606 w 4013640"/>
              <a:gd name="connsiteY31" fmla="*/ 1792649 h 3645024"/>
              <a:gd name="connsiteX32" fmla="*/ 3894204 w 4013640"/>
              <a:gd name="connsiteY32" fmla="*/ 1792247 h 3645024"/>
              <a:gd name="connsiteX33" fmla="*/ 3907060 w 4013640"/>
              <a:gd name="connsiteY33" fmla="*/ 1787024 h 3645024"/>
              <a:gd name="connsiteX34" fmla="*/ 3908161 w 4013640"/>
              <a:gd name="connsiteY34" fmla="*/ 1785888 h 3645024"/>
              <a:gd name="connsiteX35" fmla="*/ 3907462 w 4013640"/>
              <a:gd name="connsiteY35" fmla="*/ 1787426 h 3645024"/>
              <a:gd name="connsiteX36" fmla="*/ 3907060 w 4013640"/>
              <a:gd name="connsiteY36" fmla="*/ 1786622 h 3645024"/>
              <a:gd name="connsiteX37" fmla="*/ 3909470 w 4013640"/>
              <a:gd name="connsiteY37" fmla="*/ 1783007 h 3645024"/>
              <a:gd name="connsiteX38" fmla="*/ 3911881 w 4013640"/>
              <a:gd name="connsiteY38" fmla="*/ 1783408 h 3645024"/>
              <a:gd name="connsiteX39" fmla="*/ 3908161 w 4013640"/>
              <a:gd name="connsiteY39" fmla="*/ 1785888 h 3645024"/>
              <a:gd name="connsiteX40" fmla="*/ 3547487 w 4013640"/>
              <a:gd name="connsiteY40" fmla="*/ 1699039 h 3645024"/>
              <a:gd name="connsiteX41" fmla="*/ 3545607 w 4013640"/>
              <a:gd name="connsiteY41" fmla="*/ 1702486 h 3645024"/>
              <a:gd name="connsiteX42" fmla="*/ 3545609 w 4013640"/>
              <a:gd name="connsiteY42" fmla="*/ 1702486 h 3645024"/>
              <a:gd name="connsiteX43" fmla="*/ 3547488 w 4013640"/>
              <a:gd name="connsiteY43" fmla="*/ 1699041 h 3645024"/>
              <a:gd name="connsiteX44" fmla="*/ 3579224 w 4013640"/>
              <a:gd name="connsiteY44" fmla="*/ 1580922 h 3645024"/>
              <a:gd name="connsiteX45" fmla="*/ 3579626 w 4013640"/>
              <a:gd name="connsiteY45" fmla="*/ 1581324 h 3645024"/>
              <a:gd name="connsiteX46" fmla="*/ 3573199 w 4013640"/>
              <a:gd name="connsiteY46" fmla="*/ 1588153 h 3645024"/>
              <a:gd name="connsiteX47" fmla="*/ 3573200 w 4013640"/>
              <a:gd name="connsiteY47" fmla="*/ 1588154 h 3645024"/>
              <a:gd name="connsiteX48" fmla="*/ 3573198 w 4013640"/>
              <a:gd name="connsiteY48" fmla="*/ 1588154 h 3645024"/>
              <a:gd name="connsiteX49" fmla="*/ 3573197 w 4013640"/>
              <a:gd name="connsiteY49" fmla="*/ 1588154 h 3645024"/>
              <a:gd name="connsiteX50" fmla="*/ 3572513 w 4013640"/>
              <a:gd name="connsiteY50" fmla="*/ 1587993 h 3645024"/>
              <a:gd name="connsiteX51" fmla="*/ 3572798 w 4013640"/>
              <a:gd name="connsiteY51" fmla="*/ 1587350 h 3645024"/>
              <a:gd name="connsiteX52" fmla="*/ 3572929 w 4013640"/>
              <a:gd name="connsiteY52" fmla="*/ 1587611 h 3645024"/>
              <a:gd name="connsiteX53" fmla="*/ 3579741 w 4013640"/>
              <a:gd name="connsiteY53" fmla="*/ 1579754 h 3645024"/>
              <a:gd name="connsiteX54" fmla="*/ 3579627 w 4013640"/>
              <a:gd name="connsiteY54" fmla="*/ 1581324 h 3645024"/>
              <a:gd name="connsiteX55" fmla="*/ 3579225 w 4013640"/>
              <a:gd name="connsiteY55" fmla="*/ 1580922 h 3645024"/>
              <a:gd name="connsiteX56" fmla="*/ 3585251 w 4013640"/>
              <a:gd name="connsiteY56" fmla="*/ 1567262 h 3645024"/>
              <a:gd name="connsiteX57" fmla="*/ 3579741 w 4013640"/>
              <a:gd name="connsiteY57" fmla="*/ 1579754 h 3645024"/>
              <a:gd name="connsiteX58" fmla="*/ 3580179 w 4013640"/>
              <a:gd name="connsiteY58" fmla="*/ 1573691 h 3645024"/>
              <a:gd name="connsiteX59" fmla="*/ 3585251 w 4013640"/>
              <a:gd name="connsiteY59" fmla="*/ 1567262 h 3645024"/>
              <a:gd name="connsiteX60" fmla="*/ 203649 w 4013640"/>
              <a:gd name="connsiteY60" fmla="*/ 1499767 h 3645024"/>
              <a:gd name="connsiteX61" fmla="*/ 155839 w 4013640"/>
              <a:gd name="connsiteY61" fmla="*/ 1518248 h 3645024"/>
              <a:gd name="connsiteX62" fmla="*/ 104816 w 4013640"/>
              <a:gd name="connsiteY62" fmla="*/ 1549183 h 3645024"/>
              <a:gd name="connsiteX63" fmla="*/ 123699 w 4013640"/>
              <a:gd name="connsiteY63" fmla="*/ 1560433 h 3645024"/>
              <a:gd name="connsiteX64" fmla="*/ 203247 w 4013640"/>
              <a:gd name="connsiteY64" fmla="*/ 1533916 h 3645024"/>
              <a:gd name="connsiteX65" fmla="*/ 215702 w 4013640"/>
              <a:gd name="connsiteY65" fmla="*/ 1519453 h 3645024"/>
              <a:gd name="connsiteX66" fmla="*/ 213693 w 4013640"/>
              <a:gd name="connsiteY66" fmla="*/ 1506999 h 3645024"/>
              <a:gd name="connsiteX67" fmla="*/ 203649 w 4013640"/>
              <a:gd name="connsiteY67" fmla="*/ 1499767 h 3645024"/>
              <a:gd name="connsiteX68" fmla="*/ 2893423 w 4013640"/>
              <a:gd name="connsiteY68" fmla="*/ 1419415 h 3645024"/>
              <a:gd name="connsiteX69" fmla="*/ 2875745 w 4013640"/>
              <a:gd name="connsiteY69" fmla="*/ 1426647 h 3645024"/>
              <a:gd name="connsiteX70" fmla="*/ 2874540 w 4013640"/>
              <a:gd name="connsiteY70" fmla="*/ 1435887 h 3645024"/>
              <a:gd name="connsiteX71" fmla="*/ 2875745 w 4013640"/>
              <a:gd name="connsiteY71" fmla="*/ 1426648 h 3645024"/>
              <a:gd name="connsiteX72" fmla="*/ 2893423 w 4013640"/>
              <a:gd name="connsiteY72" fmla="*/ 1419416 h 3645024"/>
              <a:gd name="connsiteX73" fmla="*/ 142581 w 4013640"/>
              <a:gd name="connsiteY73" fmla="*/ 1329421 h 3645024"/>
              <a:gd name="connsiteX74" fmla="*/ 119681 w 4013640"/>
              <a:gd name="connsiteY74" fmla="*/ 1340670 h 3645024"/>
              <a:gd name="connsiteX75" fmla="*/ 142581 w 4013640"/>
              <a:gd name="connsiteY75" fmla="*/ 1329421 h 3645024"/>
              <a:gd name="connsiteX76" fmla="*/ 243423 w 4013640"/>
              <a:gd name="connsiteY76" fmla="*/ 1314958 h 3645024"/>
              <a:gd name="connsiteX77" fmla="*/ 229361 w 4013640"/>
              <a:gd name="connsiteY77" fmla="*/ 1315360 h 3645024"/>
              <a:gd name="connsiteX78" fmla="*/ 184364 w 4013640"/>
              <a:gd name="connsiteY78" fmla="*/ 1335447 h 3645024"/>
              <a:gd name="connsiteX79" fmla="*/ 154634 w 4013640"/>
              <a:gd name="connsiteY79" fmla="*/ 1349509 h 3645024"/>
              <a:gd name="connsiteX80" fmla="*/ 141778 w 4013640"/>
              <a:gd name="connsiteY80" fmla="*/ 1361562 h 3645024"/>
              <a:gd name="connsiteX81" fmla="*/ 151822 w 4013640"/>
              <a:gd name="connsiteY81" fmla="*/ 1367990 h 3645024"/>
              <a:gd name="connsiteX82" fmla="*/ 193605 w 4013640"/>
              <a:gd name="connsiteY82" fmla="*/ 1358749 h 3645024"/>
              <a:gd name="connsiteX83" fmla="*/ 210077 w 4013640"/>
              <a:gd name="connsiteY83" fmla="*/ 1349107 h 3645024"/>
              <a:gd name="connsiteX84" fmla="*/ 240209 w 4013640"/>
              <a:gd name="connsiteY84" fmla="*/ 1336251 h 3645024"/>
              <a:gd name="connsiteX85" fmla="*/ 243423 w 4013640"/>
              <a:gd name="connsiteY85" fmla="*/ 1332635 h 3645024"/>
              <a:gd name="connsiteX86" fmla="*/ 243423 w 4013640"/>
              <a:gd name="connsiteY86" fmla="*/ 1314958 h 3645024"/>
              <a:gd name="connsiteX87" fmla="*/ 168294 w 4013640"/>
              <a:gd name="connsiteY87" fmla="*/ 1313752 h 3645024"/>
              <a:gd name="connsiteX88" fmla="*/ 169097 w 4013640"/>
              <a:gd name="connsiteY88" fmla="*/ 1315761 h 3645024"/>
              <a:gd name="connsiteX89" fmla="*/ 169901 w 4013640"/>
              <a:gd name="connsiteY89" fmla="*/ 1313752 h 3645024"/>
              <a:gd name="connsiteX90" fmla="*/ 277321 w 4013640"/>
              <a:gd name="connsiteY90" fmla="*/ 1296125 h 3645024"/>
              <a:gd name="connsiteX91" fmla="*/ 269939 w 4013640"/>
              <a:gd name="connsiteY91" fmla="*/ 1301700 h 3645024"/>
              <a:gd name="connsiteX92" fmla="*/ 269537 w 4013640"/>
              <a:gd name="connsiteY92" fmla="*/ 1308530 h 3645024"/>
              <a:gd name="connsiteX93" fmla="*/ 276367 w 4013640"/>
              <a:gd name="connsiteY93" fmla="*/ 1311342 h 3645024"/>
              <a:gd name="connsiteX94" fmla="*/ 289223 w 4013640"/>
              <a:gd name="connsiteY94" fmla="*/ 1300494 h 3645024"/>
              <a:gd name="connsiteX95" fmla="*/ 277321 w 4013640"/>
              <a:gd name="connsiteY95" fmla="*/ 1296125 h 3645024"/>
              <a:gd name="connsiteX96" fmla="*/ 3265852 w 4013640"/>
              <a:gd name="connsiteY96" fmla="*/ 1275987 h 3645024"/>
              <a:gd name="connsiteX97" fmla="*/ 3277905 w 4013640"/>
              <a:gd name="connsiteY97" fmla="*/ 1286030 h 3645024"/>
              <a:gd name="connsiteX98" fmla="*/ 3275494 w 4013640"/>
              <a:gd name="connsiteY98" fmla="*/ 1290048 h 3645024"/>
              <a:gd name="connsiteX99" fmla="*/ 3269870 w 4013640"/>
              <a:gd name="connsiteY99" fmla="*/ 1287236 h 3645024"/>
              <a:gd name="connsiteX100" fmla="*/ 3265852 w 4013640"/>
              <a:gd name="connsiteY100" fmla="*/ 1275987 h 3645024"/>
              <a:gd name="connsiteX101" fmla="*/ 341854 w 4013640"/>
              <a:gd name="connsiteY101" fmla="*/ 1255096 h 3645024"/>
              <a:gd name="connsiteX102" fmla="*/ 311320 w 4013640"/>
              <a:gd name="connsiteY102" fmla="*/ 1263533 h 3645024"/>
              <a:gd name="connsiteX103" fmla="*/ 300875 w 4013640"/>
              <a:gd name="connsiteY103" fmla="*/ 1273175 h 3645024"/>
              <a:gd name="connsiteX104" fmla="*/ 313731 w 4013640"/>
              <a:gd name="connsiteY104" fmla="*/ 1273175 h 3645024"/>
              <a:gd name="connsiteX105" fmla="*/ 341854 w 4013640"/>
              <a:gd name="connsiteY105" fmla="*/ 1255096 h 3645024"/>
              <a:gd name="connsiteX106" fmla="*/ 3157378 w 4013640"/>
              <a:gd name="connsiteY106" fmla="*/ 1179163 h 3645024"/>
              <a:gd name="connsiteX107" fmla="*/ 3156574 w 4013640"/>
              <a:gd name="connsiteY107" fmla="*/ 1181574 h 3645024"/>
              <a:gd name="connsiteX108" fmla="*/ 3156172 w 4013640"/>
              <a:gd name="connsiteY108" fmla="*/ 1181172 h 3645024"/>
              <a:gd name="connsiteX109" fmla="*/ 3157378 w 4013640"/>
              <a:gd name="connsiteY109" fmla="*/ 1179163 h 3645024"/>
              <a:gd name="connsiteX110" fmla="*/ 626701 w 4013640"/>
              <a:gd name="connsiteY110" fmla="*/ 1042163 h 3645024"/>
              <a:gd name="connsiteX111" fmla="*/ 627505 w 4013640"/>
              <a:gd name="connsiteY111" fmla="*/ 1042967 h 3645024"/>
              <a:gd name="connsiteX112" fmla="*/ 626132 w 4013640"/>
              <a:gd name="connsiteY112" fmla="*/ 1043389 h 3645024"/>
              <a:gd name="connsiteX113" fmla="*/ 626700 w 4013640"/>
              <a:gd name="connsiteY113" fmla="*/ 1041359 h 3645024"/>
              <a:gd name="connsiteX114" fmla="*/ 628484 w 4013640"/>
              <a:gd name="connsiteY114" fmla="*/ 1041521 h 3645024"/>
              <a:gd name="connsiteX115" fmla="*/ 627504 w 4013640"/>
              <a:gd name="connsiteY115" fmla="*/ 1042163 h 3645024"/>
              <a:gd name="connsiteX116" fmla="*/ 3164208 w 4013640"/>
              <a:gd name="connsiteY116" fmla="*/ 1035735 h 3645024"/>
              <a:gd name="connsiteX117" fmla="*/ 3165012 w 4013640"/>
              <a:gd name="connsiteY117" fmla="*/ 1037342 h 3645024"/>
              <a:gd name="connsiteX118" fmla="*/ 3164209 w 4013640"/>
              <a:gd name="connsiteY118" fmla="*/ 1035736 h 3645024"/>
              <a:gd name="connsiteX119" fmla="*/ 3165815 w 4013640"/>
              <a:gd name="connsiteY119" fmla="*/ 1035736 h 3645024"/>
              <a:gd name="connsiteX120" fmla="*/ 3165815 w 4013640"/>
              <a:gd name="connsiteY120" fmla="*/ 1035735 h 3645024"/>
              <a:gd name="connsiteX121" fmla="*/ 650805 w 4013640"/>
              <a:gd name="connsiteY121" fmla="*/ 1026896 h 3645024"/>
              <a:gd name="connsiteX122" fmla="*/ 654020 w 4013640"/>
              <a:gd name="connsiteY122" fmla="*/ 1029307 h 3645024"/>
              <a:gd name="connsiteX123" fmla="*/ 648797 w 4013640"/>
              <a:gd name="connsiteY123" fmla="*/ 1043368 h 3645024"/>
              <a:gd name="connsiteX124" fmla="*/ 628484 w 4013640"/>
              <a:gd name="connsiteY124" fmla="*/ 1041521 h 3645024"/>
              <a:gd name="connsiteX125" fmla="*/ 3166388 w 4013640"/>
              <a:gd name="connsiteY125" fmla="*/ 1018520 h 3645024"/>
              <a:gd name="connsiteX126" fmla="*/ 3163856 w 4013640"/>
              <a:gd name="connsiteY126" fmla="*/ 1018761 h 3645024"/>
              <a:gd name="connsiteX127" fmla="*/ 3163856 w 4013640"/>
              <a:gd name="connsiteY127" fmla="*/ 1018762 h 3645024"/>
              <a:gd name="connsiteX128" fmla="*/ 3166388 w 4013640"/>
              <a:gd name="connsiteY128" fmla="*/ 1018521 h 3645024"/>
              <a:gd name="connsiteX129" fmla="*/ 689375 w 4013640"/>
              <a:gd name="connsiteY129" fmla="*/ 1014443 h 3645024"/>
              <a:gd name="connsiteX130" fmla="*/ 689105 w 4013640"/>
              <a:gd name="connsiteY130" fmla="*/ 1015250 h 3645024"/>
              <a:gd name="connsiteX131" fmla="*/ 688973 w 4013640"/>
              <a:gd name="connsiteY131" fmla="*/ 1015246 h 3645024"/>
              <a:gd name="connsiteX132" fmla="*/ 689374 w 4013640"/>
              <a:gd name="connsiteY132" fmla="*/ 1013638 h 3645024"/>
              <a:gd name="connsiteX133" fmla="*/ 688972 w 4013640"/>
              <a:gd name="connsiteY133" fmla="*/ 1014040 h 3645024"/>
              <a:gd name="connsiteX134" fmla="*/ 688900 w 4013640"/>
              <a:gd name="connsiteY134" fmla="*/ 1013733 h 3645024"/>
              <a:gd name="connsiteX135" fmla="*/ 456752 w 4013640"/>
              <a:gd name="connsiteY135" fmla="*/ 1013638 h 3645024"/>
              <a:gd name="connsiteX136" fmla="*/ 455948 w 4013640"/>
              <a:gd name="connsiteY136" fmla="*/ 1015647 h 3645024"/>
              <a:gd name="connsiteX137" fmla="*/ 455145 w 4013640"/>
              <a:gd name="connsiteY137" fmla="*/ 1014843 h 3645024"/>
              <a:gd name="connsiteX138" fmla="*/ 3188315 w 4013640"/>
              <a:gd name="connsiteY138" fmla="*/ 1013237 h 3645024"/>
              <a:gd name="connsiteX139" fmla="*/ 3189118 w 4013640"/>
              <a:gd name="connsiteY139" fmla="*/ 1013638 h 3645024"/>
              <a:gd name="connsiteX140" fmla="*/ 3187837 w 4013640"/>
              <a:gd name="connsiteY140" fmla="*/ 1014635 h 3645024"/>
              <a:gd name="connsiteX141" fmla="*/ 3194340 w 4013640"/>
              <a:gd name="connsiteY141" fmla="*/ 1003996 h 3645024"/>
              <a:gd name="connsiteX142" fmla="*/ 3194741 w 4013640"/>
              <a:gd name="connsiteY142" fmla="*/ 1004398 h 3645024"/>
              <a:gd name="connsiteX143" fmla="*/ 3189920 w 4013640"/>
              <a:gd name="connsiteY143" fmla="*/ 1015245 h 3645024"/>
              <a:gd name="connsiteX144" fmla="*/ 3188715 w 4013640"/>
              <a:gd name="connsiteY144" fmla="*/ 1014844 h 3645024"/>
              <a:gd name="connsiteX145" fmla="*/ 3194340 w 4013640"/>
              <a:gd name="connsiteY145" fmla="*/ 1003996 h 3645024"/>
              <a:gd name="connsiteX146" fmla="*/ 3195544 w 4013640"/>
              <a:gd name="connsiteY146" fmla="*/ 1001987 h 3645024"/>
              <a:gd name="connsiteX147" fmla="*/ 3194741 w 4013640"/>
              <a:gd name="connsiteY147" fmla="*/ 1003996 h 3645024"/>
              <a:gd name="connsiteX148" fmla="*/ 3194741 w 4013640"/>
              <a:gd name="connsiteY148" fmla="*/ 1003594 h 3645024"/>
              <a:gd name="connsiteX149" fmla="*/ 686160 w 4013640"/>
              <a:gd name="connsiteY149" fmla="*/ 1001987 h 3645024"/>
              <a:gd name="connsiteX150" fmla="*/ 688900 w 4013640"/>
              <a:gd name="connsiteY150" fmla="*/ 1013733 h 3645024"/>
              <a:gd name="connsiteX151" fmla="*/ 669286 w 4013640"/>
              <a:gd name="connsiteY151" fmla="*/ 1017656 h 3645024"/>
              <a:gd name="connsiteX152" fmla="*/ 686160 w 4013640"/>
              <a:gd name="connsiteY152" fmla="*/ 1001987 h 3645024"/>
              <a:gd name="connsiteX153" fmla="*/ 730355 w 4013640"/>
              <a:gd name="connsiteY153" fmla="*/ 988328 h 3645024"/>
              <a:gd name="connsiteX154" fmla="*/ 730757 w 4013640"/>
              <a:gd name="connsiteY154" fmla="*/ 992345 h 3645024"/>
              <a:gd name="connsiteX155" fmla="*/ 730758 w 4013640"/>
              <a:gd name="connsiteY155" fmla="*/ 992345 h 3645024"/>
              <a:gd name="connsiteX156" fmla="*/ 3210008 w 4013640"/>
              <a:gd name="connsiteY156" fmla="*/ 969043 h 3645024"/>
              <a:gd name="connsiteX157" fmla="*/ 3210410 w 4013640"/>
              <a:gd name="connsiteY157" fmla="*/ 969445 h 3645024"/>
              <a:gd name="connsiteX158" fmla="*/ 3209862 w 4013640"/>
              <a:gd name="connsiteY158" fmla="*/ 969500 h 3645024"/>
              <a:gd name="connsiteX159" fmla="*/ 3206392 w 4013640"/>
              <a:gd name="connsiteY159" fmla="*/ 968239 h 3645024"/>
              <a:gd name="connsiteX160" fmla="*/ 3207514 w 4013640"/>
              <a:gd name="connsiteY160" fmla="*/ 969734 h 3645024"/>
              <a:gd name="connsiteX161" fmla="*/ 3209862 w 4013640"/>
              <a:gd name="connsiteY161" fmla="*/ 969500 h 3645024"/>
              <a:gd name="connsiteX162" fmla="*/ 3203580 w 4013640"/>
              <a:gd name="connsiteY162" fmla="*/ 989131 h 3645024"/>
              <a:gd name="connsiteX163" fmla="*/ 3207196 w 4013640"/>
              <a:gd name="connsiteY163" fmla="*/ 969846 h 3645024"/>
              <a:gd name="connsiteX164" fmla="*/ 3206392 w 4013640"/>
              <a:gd name="connsiteY164" fmla="*/ 969846 h 3645024"/>
              <a:gd name="connsiteX165" fmla="*/ 3207489 w 4013640"/>
              <a:gd name="connsiteY165" fmla="*/ 969737 h 3645024"/>
              <a:gd name="connsiteX166" fmla="*/ 3207196 w 4013640"/>
              <a:gd name="connsiteY166" fmla="*/ 969444 h 3645024"/>
              <a:gd name="connsiteX167" fmla="*/ 3206392 w 4013640"/>
              <a:gd name="connsiteY167" fmla="*/ 968239 h 3645024"/>
              <a:gd name="connsiteX168" fmla="*/ 3214427 w 4013640"/>
              <a:gd name="connsiteY168" fmla="*/ 967436 h 3645024"/>
              <a:gd name="connsiteX169" fmla="*/ 3210811 w 4013640"/>
              <a:gd name="connsiteY169" fmla="*/ 969445 h 3645024"/>
              <a:gd name="connsiteX170" fmla="*/ 3210008 w 4013640"/>
              <a:gd name="connsiteY170" fmla="*/ 969043 h 3645024"/>
              <a:gd name="connsiteX171" fmla="*/ 3212017 w 4013640"/>
              <a:gd name="connsiteY171" fmla="*/ 968240 h 3645024"/>
              <a:gd name="connsiteX172" fmla="*/ 3214427 w 4013640"/>
              <a:gd name="connsiteY172" fmla="*/ 967436 h 3645024"/>
              <a:gd name="connsiteX173" fmla="*/ 3235720 w 4013640"/>
              <a:gd name="connsiteY173" fmla="*/ 914403 h 3645024"/>
              <a:gd name="connsiteX174" fmla="*/ 3228488 w 4013640"/>
              <a:gd name="connsiteY174" fmla="*/ 952972 h 3645024"/>
              <a:gd name="connsiteX175" fmla="*/ 3202374 w 4013640"/>
              <a:gd name="connsiteY175" fmla="*/ 932482 h 3645024"/>
              <a:gd name="connsiteX176" fmla="*/ 3235720 w 4013640"/>
              <a:gd name="connsiteY176" fmla="*/ 914403 h 3645024"/>
              <a:gd name="connsiteX177" fmla="*/ 962572 w 4013640"/>
              <a:gd name="connsiteY177" fmla="*/ 904762 h 3645024"/>
              <a:gd name="connsiteX178" fmla="*/ 963777 w 4013640"/>
              <a:gd name="connsiteY178" fmla="*/ 908377 h 3645024"/>
              <a:gd name="connsiteX179" fmla="*/ 963778 w 4013640"/>
              <a:gd name="connsiteY179" fmla="*/ 908377 h 3645024"/>
              <a:gd name="connsiteX180" fmla="*/ 962573 w 4013640"/>
              <a:gd name="connsiteY180" fmla="*/ 904763 h 3645024"/>
              <a:gd name="connsiteX181" fmla="*/ 966993 w 4013640"/>
              <a:gd name="connsiteY181" fmla="*/ 904763 h 3645024"/>
              <a:gd name="connsiteX182" fmla="*/ 971009 w 4013640"/>
              <a:gd name="connsiteY182" fmla="*/ 907172 h 3645024"/>
              <a:gd name="connsiteX183" fmla="*/ 966993 w 4013640"/>
              <a:gd name="connsiteY183" fmla="*/ 904763 h 3645024"/>
              <a:gd name="connsiteX184" fmla="*/ 966993 w 4013640"/>
              <a:gd name="connsiteY184" fmla="*/ 904763 h 3645024"/>
              <a:gd name="connsiteX185" fmla="*/ 966991 w 4013640"/>
              <a:gd name="connsiteY185" fmla="*/ 904762 h 3645024"/>
              <a:gd name="connsiteX186" fmla="*/ 962573 w 4013640"/>
              <a:gd name="connsiteY186" fmla="*/ 904762 h 3645024"/>
              <a:gd name="connsiteX187" fmla="*/ 3073007 w 4013640"/>
              <a:gd name="connsiteY187" fmla="*/ 891503 h 3645024"/>
              <a:gd name="connsiteX188" fmla="*/ 3073007 w 4013640"/>
              <a:gd name="connsiteY188" fmla="*/ 892306 h 3645024"/>
              <a:gd name="connsiteX189" fmla="*/ 3072606 w 4013640"/>
              <a:gd name="connsiteY189" fmla="*/ 891904 h 3645024"/>
              <a:gd name="connsiteX190" fmla="*/ 3073007 w 4013640"/>
              <a:gd name="connsiteY190" fmla="*/ 886682 h 3645024"/>
              <a:gd name="connsiteX191" fmla="*/ 3077828 w 4013640"/>
              <a:gd name="connsiteY191" fmla="*/ 886682 h 3645024"/>
              <a:gd name="connsiteX192" fmla="*/ 3073007 w 4013640"/>
              <a:gd name="connsiteY192" fmla="*/ 891503 h 3645024"/>
              <a:gd name="connsiteX193" fmla="*/ 3206169 w 4013640"/>
              <a:gd name="connsiteY193" fmla="*/ 886503 h 3645024"/>
              <a:gd name="connsiteX194" fmla="*/ 3207598 w 4013640"/>
              <a:gd name="connsiteY194" fmla="*/ 888289 h 3645024"/>
              <a:gd name="connsiteX195" fmla="*/ 3208803 w 4013640"/>
              <a:gd name="connsiteY195" fmla="*/ 894717 h 3645024"/>
              <a:gd name="connsiteX196" fmla="*/ 3200768 w 4013640"/>
              <a:gd name="connsiteY196" fmla="*/ 891904 h 3645024"/>
              <a:gd name="connsiteX197" fmla="*/ 3072205 w 4013640"/>
              <a:gd name="connsiteY197" fmla="*/ 886281 h 3645024"/>
              <a:gd name="connsiteX198" fmla="*/ 3072205 w 4013640"/>
              <a:gd name="connsiteY198" fmla="*/ 886681 h 3645024"/>
              <a:gd name="connsiteX199" fmla="*/ 3072605 w 4013640"/>
              <a:gd name="connsiteY199" fmla="*/ 886281 h 3645024"/>
              <a:gd name="connsiteX200" fmla="*/ 3072206 w 4013640"/>
              <a:gd name="connsiteY200" fmla="*/ 886281 h 3645024"/>
              <a:gd name="connsiteX201" fmla="*/ 3078230 w 4013640"/>
              <a:gd name="connsiteY201" fmla="*/ 886280 h 3645024"/>
              <a:gd name="connsiteX202" fmla="*/ 3078632 w 4013640"/>
              <a:gd name="connsiteY202" fmla="*/ 886682 h 3645024"/>
              <a:gd name="connsiteX203" fmla="*/ 3077828 w 4013640"/>
              <a:gd name="connsiteY203" fmla="*/ 886682 h 3645024"/>
              <a:gd name="connsiteX204" fmla="*/ 3206794 w 4013640"/>
              <a:gd name="connsiteY204" fmla="*/ 885878 h 3645024"/>
              <a:gd name="connsiteX205" fmla="*/ 3206169 w 4013640"/>
              <a:gd name="connsiteY205" fmla="*/ 886503 h 3645024"/>
              <a:gd name="connsiteX206" fmla="*/ 3205991 w 4013640"/>
              <a:gd name="connsiteY206" fmla="*/ 886280 h 3645024"/>
              <a:gd name="connsiteX207" fmla="*/ 3072205 w 4013640"/>
              <a:gd name="connsiteY207" fmla="*/ 885477 h 3645024"/>
              <a:gd name="connsiteX208" fmla="*/ 3071402 w 4013640"/>
              <a:gd name="connsiteY208" fmla="*/ 886281 h 3645024"/>
              <a:gd name="connsiteX209" fmla="*/ 3071403 w 4013640"/>
              <a:gd name="connsiteY209" fmla="*/ 886281 h 3645024"/>
              <a:gd name="connsiteX210" fmla="*/ 3072205 w 4013640"/>
              <a:gd name="connsiteY210" fmla="*/ 885478 h 3645024"/>
              <a:gd name="connsiteX211" fmla="*/ 3093816 w 4013640"/>
              <a:gd name="connsiteY211" fmla="*/ 881111 h 3645024"/>
              <a:gd name="connsiteX212" fmla="*/ 3093499 w 4013640"/>
              <a:gd name="connsiteY212" fmla="*/ 881862 h 3645024"/>
              <a:gd name="connsiteX213" fmla="*/ 3093603 w 4013640"/>
              <a:gd name="connsiteY213" fmla="*/ 881239 h 3645024"/>
              <a:gd name="connsiteX214" fmla="*/ 954935 w 4013640"/>
              <a:gd name="connsiteY214" fmla="*/ 840480 h 3645024"/>
              <a:gd name="connsiteX215" fmla="*/ 963372 w 4013640"/>
              <a:gd name="connsiteY215" fmla="*/ 840480 h 3645024"/>
              <a:gd name="connsiteX216" fmla="*/ 962569 w 4013640"/>
              <a:gd name="connsiteY216" fmla="*/ 840882 h 3645024"/>
              <a:gd name="connsiteX217" fmla="*/ 955739 w 4013640"/>
              <a:gd name="connsiteY217" fmla="*/ 841284 h 3645024"/>
              <a:gd name="connsiteX218" fmla="*/ 955738 w 4013640"/>
              <a:gd name="connsiteY218" fmla="*/ 841284 h 3645024"/>
              <a:gd name="connsiteX219" fmla="*/ 954935 w 4013640"/>
              <a:gd name="connsiteY219" fmla="*/ 842488 h 3645024"/>
              <a:gd name="connsiteX220" fmla="*/ 954935 w 4013640"/>
              <a:gd name="connsiteY220" fmla="*/ 840881 h 3645024"/>
              <a:gd name="connsiteX221" fmla="*/ 955737 w 4013640"/>
              <a:gd name="connsiteY221" fmla="*/ 841282 h 3645024"/>
              <a:gd name="connsiteX222" fmla="*/ 1228636 w 4013640"/>
              <a:gd name="connsiteY222" fmla="*/ 796689 h 3645024"/>
              <a:gd name="connsiteX223" fmla="*/ 1228134 w 4013640"/>
              <a:gd name="connsiteY223" fmla="*/ 797090 h 3645024"/>
              <a:gd name="connsiteX224" fmla="*/ 1228135 w 4013640"/>
              <a:gd name="connsiteY224" fmla="*/ 797091 h 3645024"/>
              <a:gd name="connsiteX225" fmla="*/ 1228636 w 4013640"/>
              <a:gd name="connsiteY225" fmla="*/ 796691 h 3645024"/>
              <a:gd name="connsiteX226" fmla="*/ 1228636 w 4013640"/>
              <a:gd name="connsiteY226" fmla="*/ 796690 h 3645024"/>
              <a:gd name="connsiteX227" fmla="*/ 1157023 w 4013640"/>
              <a:gd name="connsiteY227" fmla="*/ 714730 h 3645024"/>
              <a:gd name="connsiteX228" fmla="*/ 1157426 w 4013640"/>
              <a:gd name="connsiteY228" fmla="*/ 715533 h 3645024"/>
              <a:gd name="connsiteX229" fmla="*/ 1155807 w 4013640"/>
              <a:gd name="connsiteY229" fmla="*/ 716046 h 3645024"/>
              <a:gd name="connsiteX230" fmla="*/ 1156237 w 4013640"/>
              <a:gd name="connsiteY230" fmla="*/ 712973 h 3645024"/>
              <a:gd name="connsiteX231" fmla="*/ 1155414 w 4013640"/>
              <a:gd name="connsiteY231" fmla="*/ 714327 h 3645024"/>
              <a:gd name="connsiteX232" fmla="*/ 1155012 w 4013640"/>
              <a:gd name="connsiteY232" fmla="*/ 713524 h 3645024"/>
              <a:gd name="connsiteX233" fmla="*/ 1161819 w 4013640"/>
              <a:gd name="connsiteY233" fmla="*/ 703779 h 3645024"/>
              <a:gd name="connsiteX234" fmla="*/ 1161591 w 4013640"/>
              <a:gd name="connsiteY234" fmla="*/ 710561 h 3645024"/>
              <a:gd name="connsiteX235" fmla="*/ 1156237 w 4013640"/>
              <a:gd name="connsiteY235" fmla="*/ 712973 h 3645024"/>
              <a:gd name="connsiteX236" fmla="*/ 1158315 w 4013640"/>
              <a:gd name="connsiteY236" fmla="*/ 701650 h 3645024"/>
              <a:gd name="connsiteX237" fmla="*/ 1162243 w 4013640"/>
              <a:gd name="connsiteY237" fmla="*/ 703078 h 3645024"/>
              <a:gd name="connsiteX238" fmla="*/ 1162244 w 4013640"/>
              <a:gd name="connsiteY238" fmla="*/ 703078 h 3645024"/>
              <a:gd name="connsiteX239" fmla="*/ 1161819 w 4013640"/>
              <a:gd name="connsiteY239" fmla="*/ 703779 h 3645024"/>
              <a:gd name="connsiteX240" fmla="*/ 1161829 w 4013640"/>
              <a:gd name="connsiteY240" fmla="*/ 703482 h 3645024"/>
              <a:gd name="connsiteX241" fmla="*/ 1159431 w 4013640"/>
              <a:gd name="connsiteY241" fmla="*/ 703882 h 3645024"/>
              <a:gd name="connsiteX242" fmla="*/ 1157824 w 4013640"/>
              <a:gd name="connsiteY242" fmla="*/ 701471 h 3645024"/>
              <a:gd name="connsiteX243" fmla="*/ 1158226 w 4013640"/>
              <a:gd name="connsiteY243" fmla="*/ 701471 h 3645024"/>
              <a:gd name="connsiteX244" fmla="*/ 1158315 w 4013640"/>
              <a:gd name="connsiteY244" fmla="*/ 701650 h 3645024"/>
              <a:gd name="connsiteX245" fmla="*/ 1192775 w 4013640"/>
              <a:gd name="connsiteY245" fmla="*/ 685802 h 3645024"/>
              <a:gd name="connsiteX246" fmla="*/ 1194784 w 4013640"/>
              <a:gd name="connsiteY246" fmla="*/ 686204 h 3645024"/>
              <a:gd name="connsiteX247" fmla="*/ 1194784 w 4013640"/>
              <a:gd name="connsiteY247" fmla="*/ 687811 h 3645024"/>
              <a:gd name="connsiteX248" fmla="*/ 1192775 w 4013640"/>
              <a:gd name="connsiteY248" fmla="*/ 685802 h 3645024"/>
              <a:gd name="connsiteX249" fmla="*/ 1222907 w 4013640"/>
              <a:gd name="connsiteY249" fmla="*/ 663706 h 3645024"/>
              <a:gd name="connsiteX250" fmla="*/ 1223711 w 4013640"/>
              <a:gd name="connsiteY250" fmla="*/ 664108 h 3645024"/>
              <a:gd name="connsiteX251" fmla="*/ 1221703 w 4013640"/>
              <a:gd name="connsiteY251" fmla="*/ 665313 h 3645024"/>
              <a:gd name="connsiteX252" fmla="*/ 1226122 w 4013640"/>
              <a:gd name="connsiteY252" fmla="*/ 660893 h 3645024"/>
              <a:gd name="connsiteX253" fmla="*/ 1223712 w 4013640"/>
              <a:gd name="connsiteY253" fmla="*/ 664107 h 3645024"/>
              <a:gd name="connsiteX254" fmla="*/ 1223311 w 4013640"/>
              <a:gd name="connsiteY254" fmla="*/ 663705 h 3645024"/>
              <a:gd name="connsiteX255" fmla="*/ 1226122 w 4013640"/>
              <a:gd name="connsiteY255" fmla="*/ 660893 h 3645024"/>
              <a:gd name="connsiteX256" fmla="*/ 1280363 w 4013640"/>
              <a:gd name="connsiteY256" fmla="*/ 653662 h 3645024"/>
              <a:gd name="connsiteX257" fmla="*/ 1281350 w 4013640"/>
              <a:gd name="connsiteY257" fmla="*/ 653941 h 3645024"/>
              <a:gd name="connsiteX258" fmla="*/ 1281167 w 4013640"/>
              <a:gd name="connsiteY258" fmla="*/ 654064 h 3645024"/>
              <a:gd name="connsiteX259" fmla="*/ 1277354 w 4013640"/>
              <a:gd name="connsiteY259" fmla="*/ 653099 h 3645024"/>
              <a:gd name="connsiteX260" fmla="*/ 1276342 w 4013640"/>
              <a:gd name="connsiteY260" fmla="*/ 656474 h 3645024"/>
              <a:gd name="connsiteX261" fmla="*/ 1275237 w 4013640"/>
              <a:gd name="connsiteY261" fmla="*/ 653611 h 3645024"/>
              <a:gd name="connsiteX262" fmla="*/ 1277547 w 4013640"/>
              <a:gd name="connsiteY262" fmla="*/ 652456 h 3645024"/>
              <a:gd name="connsiteX263" fmla="*/ 1278350 w 4013640"/>
              <a:gd name="connsiteY263" fmla="*/ 652858 h 3645024"/>
              <a:gd name="connsiteX264" fmla="*/ 1277354 w 4013640"/>
              <a:gd name="connsiteY264" fmla="*/ 653099 h 3645024"/>
              <a:gd name="connsiteX265" fmla="*/ 1433031 w 4013640"/>
              <a:gd name="connsiteY265" fmla="*/ 613888 h 3645024"/>
              <a:gd name="connsiteX266" fmla="*/ 1394864 w 4013640"/>
              <a:gd name="connsiteY266" fmla="*/ 634378 h 3645024"/>
              <a:gd name="connsiteX267" fmla="*/ 1362321 w 4013640"/>
              <a:gd name="connsiteY267" fmla="*/ 659689 h 3645024"/>
              <a:gd name="connsiteX268" fmla="*/ 1329779 w 4013640"/>
              <a:gd name="connsiteY268" fmla="*/ 684196 h 3645024"/>
              <a:gd name="connsiteX269" fmla="*/ 1315316 w 4013640"/>
              <a:gd name="connsiteY269" fmla="*/ 696650 h 3645024"/>
              <a:gd name="connsiteX270" fmla="*/ 1286791 w 4013640"/>
              <a:gd name="connsiteY270" fmla="*/ 717140 h 3645024"/>
              <a:gd name="connsiteX271" fmla="*/ 1267506 w 4013640"/>
              <a:gd name="connsiteY271" fmla="*/ 727586 h 3645024"/>
              <a:gd name="connsiteX272" fmla="*/ 1226527 w 4013640"/>
              <a:gd name="connsiteY272" fmla="*/ 764548 h 3645024"/>
              <a:gd name="connsiteX273" fmla="*/ 1213269 w 4013640"/>
              <a:gd name="connsiteY273" fmla="*/ 774190 h 3645024"/>
              <a:gd name="connsiteX274" fmla="*/ 1146176 w 4013640"/>
              <a:gd name="connsiteY274" fmla="*/ 812357 h 3645024"/>
              <a:gd name="connsiteX275" fmla="*/ 1098769 w 4013640"/>
              <a:gd name="connsiteY275" fmla="*/ 840882 h 3645024"/>
              <a:gd name="connsiteX276" fmla="*/ 1063814 w 4013640"/>
              <a:gd name="connsiteY276" fmla="*/ 867398 h 3645024"/>
              <a:gd name="connsiteX277" fmla="*/ 1027657 w 4013640"/>
              <a:gd name="connsiteY277" fmla="*/ 897128 h 3645024"/>
              <a:gd name="connsiteX278" fmla="*/ 965384 w 4013640"/>
              <a:gd name="connsiteY278" fmla="*/ 943330 h 3645024"/>
              <a:gd name="connsiteX279" fmla="*/ 921994 w 4013640"/>
              <a:gd name="connsiteY279" fmla="*/ 972257 h 3645024"/>
              <a:gd name="connsiteX280" fmla="*/ 904719 w 4013640"/>
              <a:gd name="connsiteY280" fmla="*/ 989131 h 3645024"/>
              <a:gd name="connsiteX281" fmla="*/ 891862 w 4013640"/>
              <a:gd name="connsiteY281" fmla="*/ 997970 h 3645024"/>
              <a:gd name="connsiteX282" fmla="*/ 821956 w 4013640"/>
              <a:gd name="connsiteY282" fmla="*/ 1040556 h 3645024"/>
              <a:gd name="connsiteX283" fmla="*/ 813519 w 4013640"/>
              <a:gd name="connsiteY283" fmla="*/ 1047386 h 3645024"/>
              <a:gd name="connsiteX284" fmla="*/ 754461 w 4013640"/>
              <a:gd name="connsiteY284" fmla="*/ 1087964 h 3645024"/>
              <a:gd name="connsiteX285" fmla="*/ 740801 w 4013640"/>
              <a:gd name="connsiteY285" fmla="*/ 1100820 h 3645024"/>
              <a:gd name="connsiteX286" fmla="*/ 740802 w 4013640"/>
              <a:gd name="connsiteY286" fmla="*/ 1100821 h 3645024"/>
              <a:gd name="connsiteX287" fmla="*/ 754462 w 4013640"/>
              <a:gd name="connsiteY287" fmla="*/ 1087965 h 3645024"/>
              <a:gd name="connsiteX288" fmla="*/ 813520 w 4013640"/>
              <a:gd name="connsiteY288" fmla="*/ 1047387 h 3645024"/>
              <a:gd name="connsiteX289" fmla="*/ 821957 w 4013640"/>
              <a:gd name="connsiteY289" fmla="*/ 1040557 h 3645024"/>
              <a:gd name="connsiteX290" fmla="*/ 891863 w 4013640"/>
              <a:gd name="connsiteY290" fmla="*/ 997971 h 3645024"/>
              <a:gd name="connsiteX291" fmla="*/ 904719 w 4013640"/>
              <a:gd name="connsiteY291" fmla="*/ 989132 h 3645024"/>
              <a:gd name="connsiteX292" fmla="*/ 921994 w 4013640"/>
              <a:gd name="connsiteY292" fmla="*/ 972258 h 3645024"/>
              <a:gd name="connsiteX293" fmla="*/ 965385 w 4013640"/>
              <a:gd name="connsiteY293" fmla="*/ 943331 h 3645024"/>
              <a:gd name="connsiteX294" fmla="*/ 1027657 w 4013640"/>
              <a:gd name="connsiteY294" fmla="*/ 897129 h 3645024"/>
              <a:gd name="connsiteX295" fmla="*/ 1063814 w 4013640"/>
              <a:gd name="connsiteY295" fmla="*/ 867399 h 3645024"/>
              <a:gd name="connsiteX296" fmla="*/ 1098769 w 4013640"/>
              <a:gd name="connsiteY296" fmla="*/ 840883 h 3645024"/>
              <a:gd name="connsiteX297" fmla="*/ 1146176 w 4013640"/>
              <a:gd name="connsiteY297" fmla="*/ 812358 h 3645024"/>
              <a:gd name="connsiteX298" fmla="*/ 1213269 w 4013640"/>
              <a:gd name="connsiteY298" fmla="*/ 774191 h 3645024"/>
              <a:gd name="connsiteX299" fmla="*/ 1226527 w 4013640"/>
              <a:gd name="connsiteY299" fmla="*/ 764549 h 3645024"/>
              <a:gd name="connsiteX300" fmla="*/ 1267506 w 4013640"/>
              <a:gd name="connsiteY300" fmla="*/ 727587 h 3645024"/>
              <a:gd name="connsiteX301" fmla="*/ 1286791 w 4013640"/>
              <a:gd name="connsiteY301" fmla="*/ 717141 h 3645024"/>
              <a:gd name="connsiteX302" fmla="*/ 1315316 w 4013640"/>
              <a:gd name="connsiteY302" fmla="*/ 696651 h 3645024"/>
              <a:gd name="connsiteX303" fmla="*/ 1329779 w 4013640"/>
              <a:gd name="connsiteY303" fmla="*/ 684197 h 3645024"/>
              <a:gd name="connsiteX304" fmla="*/ 1362321 w 4013640"/>
              <a:gd name="connsiteY304" fmla="*/ 659690 h 3645024"/>
              <a:gd name="connsiteX305" fmla="*/ 1394864 w 4013640"/>
              <a:gd name="connsiteY305" fmla="*/ 634379 h 3645024"/>
              <a:gd name="connsiteX306" fmla="*/ 1433031 w 4013640"/>
              <a:gd name="connsiteY306" fmla="*/ 613889 h 3645024"/>
              <a:gd name="connsiteX307" fmla="*/ 1443878 w 4013640"/>
              <a:gd name="connsiteY307" fmla="*/ 619514 h 3645024"/>
              <a:gd name="connsiteX308" fmla="*/ 1443878 w 4013640"/>
              <a:gd name="connsiteY308" fmla="*/ 619513 h 3645024"/>
              <a:gd name="connsiteX309" fmla="*/ 1433031 w 4013640"/>
              <a:gd name="connsiteY309" fmla="*/ 613888 h 3645024"/>
              <a:gd name="connsiteX310" fmla="*/ 1292412 w 4013640"/>
              <a:gd name="connsiteY310" fmla="*/ 610673 h 3645024"/>
              <a:gd name="connsiteX311" fmla="*/ 1292010 w 4013640"/>
              <a:gd name="connsiteY311" fmla="*/ 611878 h 3645024"/>
              <a:gd name="connsiteX312" fmla="*/ 1290805 w 4013640"/>
              <a:gd name="connsiteY312" fmla="*/ 611075 h 3645024"/>
              <a:gd name="connsiteX313" fmla="*/ 1383612 w 4013640"/>
              <a:gd name="connsiteY313" fmla="*/ 590987 h 3645024"/>
              <a:gd name="connsiteX314" fmla="*/ 1384416 w 4013640"/>
              <a:gd name="connsiteY314" fmla="*/ 590987 h 3645024"/>
              <a:gd name="connsiteX315" fmla="*/ 1385621 w 4013640"/>
              <a:gd name="connsiteY315" fmla="*/ 590987 h 3645024"/>
              <a:gd name="connsiteX316" fmla="*/ 1384717 w 4013640"/>
              <a:gd name="connsiteY316" fmla="*/ 591590 h 3645024"/>
              <a:gd name="connsiteX317" fmla="*/ 1384817 w 4013640"/>
              <a:gd name="connsiteY317" fmla="*/ 591790 h 3645024"/>
              <a:gd name="connsiteX318" fmla="*/ 1378389 w 4013640"/>
              <a:gd name="connsiteY318" fmla="*/ 599022 h 3645024"/>
              <a:gd name="connsiteX319" fmla="*/ 1378389 w 4013640"/>
              <a:gd name="connsiteY319" fmla="*/ 598219 h 3645024"/>
              <a:gd name="connsiteX320" fmla="*/ 1384051 w 4013640"/>
              <a:gd name="connsiteY320" fmla="*/ 591425 h 3645024"/>
              <a:gd name="connsiteX321" fmla="*/ 1406512 w 4013640"/>
              <a:gd name="connsiteY321" fmla="*/ 575319 h 3645024"/>
              <a:gd name="connsiteX322" fmla="*/ 1406914 w 4013640"/>
              <a:gd name="connsiteY322" fmla="*/ 575721 h 3645024"/>
              <a:gd name="connsiteX323" fmla="*/ 1400486 w 4013640"/>
              <a:gd name="connsiteY323" fmla="*/ 580944 h 3645024"/>
              <a:gd name="connsiteX324" fmla="*/ 1406512 w 4013640"/>
              <a:gd name="connsiteY324" fmla="*/ 575319 h 3645024"/>
              <a:gd name="connsiteX325" fmla="*/ 1407717 w 4013640"/>
              <a:gd name="connsiteY325" fmla="*/ 573712 h 3645024"/>
              <a:gd name="connsiteX326" fmla="*/ 1406914 w 4013640"/>
              <a:gd name="connsiteY326" fmla="*/ 575319 h 3645024"/>
              <a:gd name="connsiteX327" fmla="*/ 1406512 w 4013640"/>
              <a:gd name="connsiteY327" fmla="*/ 574917 h 3645024"/>
              <a:gd name="connsiteX328" fmla="*/ 1442579 w 4013640"/>
              <a:gd name="connsiteY328" fmla="*/ 548325 h 3645024"/>
              <a:gd name="connsiteX329" fmla="*/ 1434385 w 4013640"/>
              <a:gd name="connsiteY329" fmla="*/ 558645 h 3645024"/>
              <a:gd name="connsiteX330" fmla="*/ 1417762 w 4013640"/>
              <a:gd name="connsiteY330" fmla="*/ 566479 h 3645024"/>
              <a:gd name="connsiteX331" fmla="*/ 1431020 w 4013640"/>
              <a:gd name="connsiteY331" fmla="*/ 553272 h 3645024"/>
              <a:gd name="connsiteX332" fmla="*/ 1452165 w 4013640"/>
              <a:gd name="connsiteY332" fmla="*/ 539867 h 3645024"/>
              <a:gd name="connsiteX333" fmla="*/ 1450540 w 4013640"/>
              <a:gd name="connsiteY333" fmla="*/ 541004 h 3645024"/>
              <a:gd name="connsiteX334" fmla="*/ 1450706 w 4013640"/>
              <a:gd name="connsiteY334" fmla="*/ 541170 h 3645024"/>
              <a:gd name="connsiteX335" fmla="*/ 1444278 w 4013640"/>
              <a:gd name="connsiteY335" fmla="*/ 547999 h 3645024"/>
              <a:gd name="connsiteX336" fmla="*/ 1443996 w 4013640"/>
              <a:gd name="connsiteY336" fmla="*/ 547718 h 3645024"/>
              <a:gd name="connsiteX337" fmla="*/ 1442579 w 4013640"/>
              <a:gd name="connsiteY337" fmla="*/ 548325 h 3645024"/>
              <a:gd name="connsiteX338" fmla="*/ 1443474 w 4013640"/>
              <a:gd name="connsiteY338" fmla="*/ 547196 h 3645024"/>
              <a:gd name="connsiteX339" fmla="*/ 1449708 w 4013640"/>
              <a:gd name="connsiteY339" fmla="*/ 540573 h 3645024"/>
              <a:gd name="connsiteX340" fmla="*/ 1449501 w 4013640"/>
              <a:gd name="connsiteY340" fmla="*/ 540366 h 3645024"/>
              <a:gd name="connsiteX341" fmla="*/ 1454322 w 4013640"/>
              <a:gd name="connsiteY341" fmla="*/ 538357 h 3645024"/>
              <a:gd name="connsiteX342" fmla="*/ 1455929 w 4013640"/>
              <a:gd name="connsiteY342" fmla="*/ 539161 h 3645024"/>
              <a:gd name="connsiteX343" fmla="*/ 1452165 w 4013640"/>
              <a:gd name="connsiteY343" fmla="*/ 539867 h 3645024"/>
              <a:gd name="connsiteX344" fmla="*/ 1520612 w 4013640"/>
              <a:gd name="connsiteY344" fmla="*/ 491753 h 3645024"/>
              <a:gd name="connsiteX345" fmla="*/ 1522621 w 4013640"/>
              <a:gd name="connsiteY345" fmla="*/ 491753 h 3645024"/>
              <a:gd name="connsiteX346" fmla="*/ 1522621 w 4013640"/>
              <a:gd name="connsiteY346" fmla="*/ 493762 h 3645024"/>
              <a:gd name="connsiteX347" fmla="*/ 1520612 w 4013640"/>
              <a:gd name="connsiteY347" fmla="*/ 491753 h 3645024"/>
              <a:gd name="connsiteX348" fmla="*/ 1708237 w 4013640"/>
              <a:gd name="connsiteY348" fmla="*/ 436310 h 3645024"/>
              <a:gd name="connsiteX349" fmla="*/ 1708639 w 4013640"/>
              <a:gd name="connsiteY349" fmla="*/ 436712 h 3645024"/>
              <a:gd name="connsiteX350" fmla="*/ 1708544 w 4013640"/>
              <a:gd name="connsiteY350" fmla="*/ 436822 h 3645024"/>
              <a:gd name="connsiteX351" fmla="*/ 1711276 w 4013640"/>
              <a:gd name="connsiteY351" fmla="*/ 435908 h 3645024"/>
              <a:gd name="connsiteX352" fmla="*/ 1711850 w 4013640"/>
              <a:gd name="connsiteY352" fmla="*/ 435908 h 3645024"/>
              <a:gd name="connsiteX353" fmla="*/ 1711448 w 4013640"/>
              <a:gd name="connsiteY353" fmla="*/ 436310 h 3645024"/>
              <a:gd name="connsiteX354" fmla="*/ 1705422 w 4013640"/>
              <a:gd name="connsiteY354" fmla="*/ 435908 h 3645024"/>
              <a:gd name="connsiteX355" fmla="*/ 1706601 w 4013640"/>
              <a:gd name="connsiteY355" fmla="*/ 435908 h 3645024"/>
              <a:gd name="connsiteX356" fmla="*/ 1706226 w 4013640"/>
              <a:gd name="connsiteY356" fmla="*/ 436711 h 3645024"/>
              <a:gd name="connsiteX357" fmla="*/ 1709038 w 4013640"/>
              <a:gd name="connsiteY357" fmla="*/ 430685 h 3645024"/>
              <a:gd name="connsiteX358" fmla="*/ 1711276 w 4013640"/>
              <a:gd name="connsiteY358" fmla="*/ 435908 h 3645024"/>
              <a:gd name="connsiteX359" fmla="*/ 1706601 w 4013640"/>
              <a:gd name="connsiteY359" fmla="*/ 435908 h 3645024"/>
              <a:gd name="connsiteX360" fmla="*/ 2588085 w 4013640"/>
              <a:gd name="connsiteY360" fmla="*/ 419035 h 3645024"/>
              <a:gd name="connsiteX361" fmla="*/ 2584470 w 4013640"/>
              <a:gd name="connsiteY361" fmla="*/ 421847 h 3645024"/>
              <a:gd name="connsiteX362" fmla="*/ 2584470 w 4013640"/>
              <a:gd name="connsiteY362" fmla="*/ 421848 h 3645024"/>
              <a:gd name="connsiteX363" fmla="*/ 2588085 w 4013640"/>
              <a:gd name="connsiteY363" fmla="*/ 419036 h 3645024"/>
              <a:gd name="connsiteX364" fmla="*/ 2588889 w 4013640"/>
              <a:gd name="connsiteY364" fmla="*/ 423856 h 3645024"/>
              <a:gd name="connsiteX365" fmla="*/ 2588085 w 4013640"/>
              <a:gd name="connsiteY365" fmla="*/ 419035 h 3645024"/>
              <a:gd name="connsiteX366" fmla="*/ 2068208 w 4013640"/>
              <a:gd name="connsiteY366" fmla="*/ 401759 h 3645024"/>
              <a:gd name="connsiteX367" fmla="*/ 2070217 w 4013640"/>
              <a:gd name="connsiteY367" fmla="*/ 404571 h 3645024"/>
              <a:gd name="connsiteX368" fmla="*/ 2066199 w 4013640"/>
              <a:gd name="connsiteY368" fmla="*/ 406580 h 3645024"/>
              <a:gd name="connsiteX369" fmla="*/ 2064994 w 4013640"/>
              <a:gd name="connsiteY369" fmla="*/ 404973 h 3645024"/>
              <a:gd name="connsiteX370" fmla="*/ 2068208 w 4013640"/>
              <a:gd name="connsiteY370" fmla="*/ 401759 h 3645024"/>
              <a:gd name="connsiteX371" fmla="*/ 2608575 w 4013640"/>
              <a:gd name="connsiteY371" fmla="*/ 399750 h 3645024"/>
              <a:gd name="connsiteX372" fmla="*/ 2596924 w 4013640"/>
              <a:gd name="connsiteY372" fmla="*/ 410598 h 3645024"/>
              <a:gd name="connsiteX373" fmla="*/ 2596271 w 4013640"/>
              <a:gd name="connsiteY373" fmla="*/ 417880 h 3645024"/>
              <a:gd name="connsiteX374" fmla="*/ 2596924 w 4013640"/>
              <a:gd name="connsiteY374" fmla="*/ 410599 h 3645024"/>
              <a:gd name="connsiteX375" fmla="*/ 2608575 w 4013640"/>
              <a:gd name="connsiteY375" fmla="*/ 399751 h 3645024"/>
              <a:gd name="connsiteX376" fmla="*/ 2616560 w 4013640"/>
              <a:gd name="connsiteY376" fmla="*/ 400253 h 3645024"/>
              <a:gd name="connsiteX377" fmla="*/ 2621833 w 4013640"/>
              <a:gd name="connsiteY377" fmla="*/ 406179 h 3645024"/>
              <a:gd name="connsiteX378" fmla="*/ 2621833 w 4013640"/>
              <a:gd name="connsiteY378" fmla="*/ 406178 h 3645024"/>
              <a:gd name="connsiteX379" fmla="*/ 2608575 w 4013640"/>
              <a:gd name="connsiteY379" fmla="*/ 399750 h 3645024"/>
              <a:gd name="connsiteX380" fmla="*/ 2520841 w 4013640"/>
              <a:gd name="connsiteY380" fmla="*/ 385940 h 3645024"/>
              <a:gd name="connsiteX381" fmla="*/ 2507332 w 4013640"/>
              <a:gd name="connsiteY381" fmla="*/ 394527 h 3645024"/>
              <a:gd name="connsiteX382" fmla="*/ 2505725 w 4013640"/>
              <a:gd name="connsiteY382" fmla="*/ 404973 h 3645024"/>
              <a:gd name="connsiteX383" fmla="*/ 2512957 w 4013640"/>
              <a:gd name="connsiteY383" fmla="*/ 410598 h 3645024"/>
              <a:gd name="connsiteX384" fmla="*/ 2512958 w 4013640"/>
              <a:gd name="connsiteY384" fmla="*/ 410598 h 3645024"/>
              <a:gd name="connsiteX385" fmla="*/ 2505726 w 4013640"/>
              <a:gd name="connsiteY385" fmla="*/ 404973 h 3645024"/>
              <a:gd name="connsiteX386" fmla="*/ 2507333 w 4013640"/>
              <a:gd name="connsiteY386" fmla="*/ 394527 h 3645024"/>
              <a:gd name="connsiteX387" fmla="*/ 2520842 w 4013640"/>
              <a:gd name="connsiteY387" fmla="*/ 385940 h 3645024"/>
              <a:gd name="connsiteX388" fmla="*/ 2075441 w 4013640"/>
              <a:gd name="connsiteY388" fmla="*/ 364396 h 3645024"/>
              <a:gd name="connsiteX389" fmla="*/ 2075842 w 4013640"/>
              <a:gd name="connsiteY389" fmla="*/ 365199 h 3645024"/>
              <a:gd name="connsiteX390" fmla="*/ 2074196 w 4013640"/>
              <a:gd name="connsiteY390" fmla="*/ 365570 h 3645024"/>
              <a:gd name="connsiteX391" fmla="*/ 1973399 w 4013640"/>
              <a:gd name="connsiteY391" fmla="*/ 358369 h 3645024"/>
              <a:gd name="connsiteX392" fmla="*/ 1974201 w 4013640"/>
              <a:gd name="connsiteY392" fmla="*/ 358771 h 3645024"/>
              <a:gd name="connsiteX393" fmla="*/ 1973779 w 4013640"/>
              <a:gd name="connsiteY393" fmla="*/ 359131 h 3645024"/>
              <a:gd name="connsiteX394" fmla="*/ 2077851 w 4013640"/>
              <a:gd name="connsiteY394" fmla="*/ 357967 h 3645024"/>
              <a:gd name="connsiteX395" fmla="*/ 2079056 w 4013640"/>
              <a:gd name="connsiteY395" fmla="*/ 358369 h 3645024"/>
              <a:gd name="connsiteX396" fmla="*/ 2073029 w 4013640"/>
              <a:gd name="connsiteY396" fmla="*/ 365199 h 3645024"/>
              <a:gd name="connsiteX397" fmla="*/ 2072226 w 4013640"/>
              <a:gd name="connsiteY397" fmla="*/ 363993 h 3645024"/>
              <a:gd name="connsiteX398" fmla="*/ 2077851 w 4013640"/>
              <a:gd name="connsiteY398" fmla="*/ 357967 h 3645024"/>
              <a:gd name="connsiteX399" fmla="*/ 1972992 w 4013640"/>
              <a:gd name="connsiteY399" fmla="*/ 357565 h 3645024"/>
              <a:gd name="connsiteX400" fmla="*/ 1971788 w 4013640"/>
              <a:gd name="connsiteY400" fmla="*/ 358369 h 3645024"/>
              <a:gd name="connsiteX401" fmla="*/ 1970983 w 4013640"/>
              <a:gd name="connsiteY401" fmla="*/ 358369 h 3645024"/>
              <a:gd name="connsiteX402" fmla="*/ 2445460 w 4013640"/>
              <a:gd name="connsiteY402" fmla="*/ 346718 h 3645024"/>
              <a:gd name="connsiteX403" fmla="*/ 2444656 w 4013640"/>
              <a:gd name="connsiteY403" fmla="*/ 347923 h 3645024"/>
              <a:gd name="connsiteX404" fmla="*/ 2443853 w 4013640"/>
              <a:gd name="connsiteY404" fmla="*/ 347521 h 3645024"/>
              <a:gd name="connsiteX405" fmla="*/ 2765663 w 4013640"/>
              <a:gd name="connsiteY405" fmla="*/ 316184 h 3645024"/>
              <a:gd name="connsiteX406" fmla="*/ 2760842 w 4013640"/>
              <a:gd name="connsiteY406" fmla="*/ 318997 h 3645024"/>
              <a:gd name="connsiteX407" fmla="*/ 2741959 w 4013640"/>
              <a:gd name="connsiteY407" fmla="*/ 318997 h 3645024"/>
              <a:gd name="connsiteX408" fmla="*/ 2735129 w 4013640"/>
              <a:gd name="connsiteY408" fmla="*/ 325827 h 3645024"/>
              <a:gd name="connsiteX409" fmla="*/ 2735129 w 4013640"/>
              <a:gd name="connsiteY409" fmla="*/ 325828 h 3645024"/>
              <a:gd name="connsiteX410" fmla="*/ 2741959 w 4013640"/>
              <a:gd name="connsiteY410" fmla="*/ 318998 h 3645024"/>
              <a:gd name="connsiteX411" fmla="*/ 2760842 w 4013640"/>
              <a:gd name="connsiteY411" fmla="*/ 318998 h 3645024"/>
              <a:gd name="connsiteX412" fmla="*/ 2765662 w 4013640"/>
              <a:gd name="connsiteY412" fmla="*/ 316186 h 3645024"/>
              <a:gd name="connsiteX413" fmla="*/ 2743565 w 4013640"/>
              <a:gd name="connsiteY413" fmla="*/ 219360 h 3645024"/>
              <a:gd name="connsiteX414" fmla="*/ 2742762 w 4013640"/>
              <a:gd name="connsiteY414" fmla="*/ 221369 h 3645024"/>
              <a:gd name="connsiteX415" fmla="*/ 2741155 w 4013640"/>
              <a:gd name="connsiteY415" fmla="*/ 220565 h 3645024"/>
              <a:gd name="connsiteX416" fmla="*/ 2743565 w 4013640"/>
              <a:gd name="connsiteY416" fmla="*/ 219360 h 3645024"/>
              <a:gd name="connsiteX417" fmla="*/ 2664017 w 4013640"/>
              <a:gd name="connsiteY417" fmla="*/ 108073 h 3645024"/>
              <a:gd name="connsiteX418" fmla="*/ 2682498 w 4013640"/>
              <a:gd name="connsiteY418" fmla="*/ 123340 h 3645024"/>
              <a:gd name="connsiteX419" fmla="*/ 2654776 w 4013640"/>
              <a:gd name="connsiteY419" fmla="*/ 123340 h 3645024"/>
              <a:gd name="connsiteX420" fmla="*/ 2664017 w 4013640"/>
              <a:gd name="connsiteY420" fmla="*/ 108073 h 3645024"/>
              <a:gd name="connsiteX421" fmla="*/ 2698971 w 4013640"/>
              <a:gd name="connsiteY421" fmla="*/ 105262 h 3645024"/>
              <a:gd name="connsiteX422" fmla="*/ 2699041 w 4013640"/>
              <a:gd name="connsiteY422" fmla="*/ 106042 h 3645024"/>
              <a:gd name="connsiteX423" fmla="*/ 2698569 w 4013640"/>
              <a:gd name="connsiteY423" fmla="*/ 106065 h 3645024"/>
              <a:gd name="connsiteX424" fmla="*/ 2721721 w 4013640"/>
              <a:gd name="connsiteY424" fmla="*/ 104910 h 3645024"/>
              <a:gd name="connsiteX425" fmla="*/ 2742763 w 4013640"/>
              <a:gd name="connsiteY425" fmla="*/ 114903 h 3645024"/>
              <a:gd name="connsiteX426" fmla="*/ 2750396 w 4013640"/>
              <a:gd name="connsiteY426" fmla="*/ 117314 h 3645024"/>
              <a:gd name="connsiteX427" fmla="*/ 2778519 w 4013640"/>
              <a:gd name="connsiteY427" fmla="*/ 129366 h 3645024"/>
              <a:gd name="connsiteX428" fmla="*/ 2795795 w 4013640"/>
              <a:gd name="connsiteY428" fmla="*/ 136196 h 3645024"/>
              <a:gd name="connsiteX429" fmla="*/ 2831552 w 4013640"/>
              <a:gd name="connsiteY429" fmla="*/ 139812 h 3645024"/>
              <a:gd name="connsiteX430" fmla="*/ 2842399 w 4013640"/>
              <a:gd name="connsiteY430" fmla="*/ 139410 h 3645024"/>
              <a:gd name="connsiteX431" fmla="*/ 2878156 w 4013640"/>
              <a:gd name="connsiteY431" fmla="*/ 137402 h 3645024"/>
              <a:gd name="connsiteX432" fmla="*/ 2897440 w 4013640"/>
              <a:gd name="connsiteY432" fmla="*/ 147446 h 3645024"/>
              <a:gd name="connsiteX433" fmla="*/ 2895431 w 4013640"/>
              <a:gd name="connsiteY433" fmla="*/ 167935 h 3645024"/>
              <a:gd name="connsiteX434" fmla="*/ 2908689 w 4013640"/>
              <a:gd name="connsiteY434" fmla="*/ 180792 h 3645024"/>
              <a:gd name="connsiteX435" fmla="*/ 2902663 w 4013640"/>
              <a:gd name="connsiteY435" fmla="*/ 188827 h 3645024"/>
              <a:gd name="connsiteX436" fmla="*/ 2893824 w 4013640"/>
              <a:gd name="connsiteY436" fmla="*/ 210924 h 3645024"/>
              <a:gd name="connsiteX437" fmla="*/ 2899851 w 4013640"/>
              <a:gd name="connsiteY437" fmla="*/ 234226 h 3645024"/>
              <a:gd name="connsiteX438" fmla="*/ 2895029 w 4013640"/>
              <a:gd name="connsiteY438" fmla="*/ 278821 h 3645024"/>
              <a:gd name="connsiteX439" fmla="*/ 2911502 w 4013640"/>
              <a:gd name="connsiteY439" fmla="*/ 298909 h 3645024"/>
              <a:gd name="connsiteX440" fmla="*/ 2920340 w 4013640"/>
              <a:gd name="connsiteY440" fmla="*/ 308551 h 3645024"/>
              <a:gd name="connsiteX441" fmla="*/ 2945249 w 4013640"/>
              <a:gd name="connsiteY441" fmla="*/ 329041 h 3645024"/>
              <a:gd name="connsiteX442" fmla="*/ 2956499 w 4013640"/>
              <a:gd name="connsiteY442" fmla="*/ 334665 h 3645024"/>
              <a:gd name="connsiteX443" fmla="*/ 2964132 w 4013640"/>
              <a:gd name="connsiteY443" fmla="*/ 321407 h 3645024"/>
              <a:gd name="connsiteX444" fmla="*/ 2961320 w 4013640"/>
              <a:gd name="connsiteY444" fmla="*/ 304935 h 3645024"/>
              <a:gd name="connsiteX445" fmla="*/ 2958909 w 4013640"/>
              <a:gd name="connsiteY445" fmla="*/ 290874 h 3645024"/>
              <a:gd name="connsiteX446" fmla="*/ 3005915 w 4013640"/>
              <a:gd name="connsiteY446" fmla="*/ 300114 h 3645024"/>
              <a:gd name="connsiteX447" fmla="*/ 3026807 w 4013640"/>
              <a:gd name="connsiteY447" fmla="*/ 318997 h 3645024"/>
              <a:gd name="connsiteX448" fmla="*/ 3042877 w 4013640"/>
              <a:gd name="connsiteY448" fmla="*/ 345513 h 3645024"/>
              <a:gd name="connsiteX449" fmla="*/ 3116801 w 4013640"/>
              <a:gd name="connsiteY449" fmla="*/ 307346 h 3645024"/>
              <a:gd name="connsiteX450" fmla="*/ 3133674 w 4013640"/>
              <a:gd name="connsiteY450" fmla="*/ 311765 h 3645024"/>
              <a:gd name="connsiteX451" fmla="*/ 3159789 w 4013640"/>
              <a:gd name="connsiteY451" fmla="*/ 298909 h 3645024"/>
              <a:gd name="connsiteX452" fmla="*/ 3165012 w 4013640"/>
              <a:gd name="connsiteY452" fmla="*/ 288463 h 3645024"/>
              <a:gd name="connsiteX453" fmla="*/ 3199563 w 4013640"/>
              <a:gd name="connsiteY453" fmla="*/ 266768 h 3645024"/>
              <a:gd name="connsiteX454" fmla="*/ 3204786 w 4013640"/>
              <a:gd name="connsiteY454" fmla="*/ 280026 h 3645024"/>
              <a:gd name="connsiteX455" fmla="*/ 3189921 w 4013640"/>
              <a:gd name="connsiteY455" fmla="*/ 332657 h 3645024"/>
              <a:gd name="connsiteX456" fmla="*/ 3184296 w 4013640"/>
              <a:gd name="connsiteY456" fmla="*/ 345111 h 3645024"/>
              <a:gd name="connsiteX457" fmla="*/ 3183091 w 4013640"/>
              <a:gd name="connsiteY457" fmla="*/ 401759 h 3645024"/>
              <a:gd name="connsiteX458" fmla="*/ 3196751 w 4013640"/>
              <a:gd name="connsiteY458" fmla="*/ 423454 h 3645024"/>
              <a:gd name="connsiteX459" fmla="*/ 3173448 w 4013640"/>
              <a:gd name="connsiteY459" fmla="*/ 475281 h 3645024"/>
              <a:gd name="connsiteX460" fmla="*/ 3153762 w 4013640"/>
              <a:gd name="connsiteY460" fmla="*/ 517064 h 3645024"/>
              <a:gd name="connsiteX461" fmla="*/ 3133674 w 4013640"/>
              <a:gd name="connsiteY461" fmla="*/ 559249 h 3645024"/>
              <a:gd name="connsiteX462" fmla="*/ 3124434 w 4013640"/>
              <a:gd name="connsiteY462" fmla="*/ 578935 h 3645024"/>
              <a:gd name="connsiteX463" fmla="*/ 3133674 w 4013640"/>
              <a:gd name="connsiteY463" fmla="*/ 627146 h 3645024"/>
              <a:gd name="connsiteX464" fmla="*/ 3152557 w 4013640"/>
              <a:gd name="connsiteY464" fmla="*/ 650046 h 3645024"/>
              <a:gd name="connsiteX465" fmla="*/ 3156173 w 4013640"/>
              <a:gd name="connsiteY465" fmla="*/ 654064 h 3645024"/>
              <a:gd name="connsiteX466" fmla="*/ 3152557 w 4013640"/>
              <a:gd name="connsiteY466" fmla="*/ 710310 h 3645024"/>
              <a:gd name="connsiteX467" fmla="*/ 3136085 w 4013640"/>
              <a:gd name="connsiteY467" fmla="*/ 730800 h 3645024"/>
              <a:gd name="connsiteX468" fmla="*/ 3109167 w 4013640"/>
              <a:gd name="connsiteY468" fmla="*/ 745263 h 3645024"/>
              <a:gd name="connsiteX469" fmla="*/ 3076223 w 4013640"/>
              <a:gd name="connsiteY469" fmla="*/ 796287 h 3645024"/>
              <a:gd name="connsiteX470" fmla="*/ 3075018 w 4013640"/>
              <a:gd name="connsiteY470" fmla="*/ 804322 h 3645024"/>
              <a:gd name="connsiteX471" fmla="*/ 3076223 w 4013640"/>
              <a:gd name="connsiteY471" fmla="*/ 808741 h 3645024"/>
              <a:gd name="connsiteX472" fmla="*/ 3099927 w 4013640"/>
              <a:gd name="connsiteY472" fmla="*/ 826419 h 3645024"/>
              <a:gd name="connsiteX473" fmla="*/ 3078634 w 4013640"/>
              <a:gd name="connsiteY473" fmla="*/ 854943 h 3645024"/>
              <a:gd name="connsiteX474" fmla="*/ 3096713 w 4013640"/>
              <a:gd name="connsiteY474" fmla="*/ 874228 h 3645024"/>
              <a:gd name="connsiteX475" fmla="*/ 3093900 w 4013640"/>
              <a:gd name="connsiteY475" fmla="*/ 880907 h 3645024"/>
              <a:gd name="connsiteX476" fmla="*/ 3093900 w 4013640"/>
              <a:gd name="connsiteY476" fmla="*/ 880908 h 3645024"/>
              <a:gd name="connsiteX477" fmla="*/ 3093815 w 4013640"/>
              <a:gd name="connsiteY477" fmla="*/ 881111 h 3645024"/>
              <a:gd name="connsiteX478" fmla="*/ 3093602 w 4013640"/>
              <a:gd name="connsiteY478" fmla="*/ 881239 h 3645024"/>
              <a:gd name="connsiteX479" fmla="*/ 3093900 w 4013640"/>
              <a:gd name="connsiteY479" fmla="*/ 879452 h 3645024"/>
              <a:gd name="connsiteX480" fmla="*/ 3093900 w 4013640"/>
              <a:gd name="connsiteY480" fmla="*/ 879451 h 3645024"/>
              <a:gd name="connsiteX481" fmla="*/ 3093602 w 4013640"/>
              <a:gd name="connsiteY481" fmla="*/ 881238 h 3645024"/>
              <a:gd name="connsiteX482" fmla="*/ 3086417 w 4013640"/>
              <a:gd name="connsiteY482" fmla="*/ 885578 h 3645024"/>
              <a:gd name="connsiteX483" fmla="*/ 3077428 w 4013640"/>
              <a:gd name="connsiteY483" fmla="*/ 885879 h 3645024"/>
              <a:gd name="connsiteX484" fmla="*/ 3077830 w 4013640"/>
              <a:gd name="connsiteY484" fmla="*/ 886281 h 3645024"/>
              <a:gd name="connsiteX485" fmla="*/ 3073007 w 4013640"/>
              <a:gd name="connsiteY485" fmla="*/ 886281 h 3645024"/>
              <a:gd name="connsiteX486" fmla="*/ 3073007 w 4013640"/>
              <a:gd name="connsiteY486" fmla="*/ 886682 h 3645024"/>
              <a:gd name="connsiteX487" fmla="*/ 3072205 w 4013640"/>
              <a:gd name="connsiteY487" fmla="*/ 886682 h 3645024"/>
              <a:gd name="connsiteX488" fmla="*/ 3072205 w 4013640"/>
              <a:gd name="connsiteY488" fmla="*/ 891905 h 3645024"/>
              <a:gd name="connsiteX489" fmla="*/ 3071803 w 4013640"/>
              <a:gd name="connsiteY489" fmla="*/ 891504 h 3645024"/>
              <a:gd name="connsiteX490" fmla="*/ 3052519 w 4013640"/>
              <a:gd name="connsiteY490" fmla="*/ 910386 h 3645024"/>
              <a:gd name="connsiteX491" fmla="*/ 3060152 w 4013640"/>
              <a:gd name="connsiteY491" fmla="*/ 925653 h 3645024"/>
              <a:gd name="connsiteX492" fmla="*/ 3091490 w 4013640"/>
              <a:gd name="connsiteY492" fmla="*/ 919627 h 3645024"/>
              <a:gd name="connsiteX493" fmla="*/ 3097918 w 4013640"/>
              <a:gd name="connsiteY493" fmla="*/ 910788 h 3645024"/>
              <a:gd name="connsiteX494" fmla="*/ 3126041 w 4013640"/>
              <a:gd name="connsiteY494" fmla="*/ 864987 h 3645024"/>
              <a:gd name="connsiteX495" fmla="*/ 3156976 w 4013640"/>
              <a:gd name="connsiteY495" fmla="*/ 834856 h 3645024"/>
              <a:gd name="connsiteX496" fmla="*/ 3169833 w 4013640"/>
              <a:gd name="connsiteY496" fmla="*/ 830888 h 3645024"/>
              <a:gd name="connsiteX497" fmla="*/ 3182663 w 4013640"/>
              <a:gd name="connsiteY497" fmla="*/ 835650 h 3645024"/>
              <a:gd name="connsiteX498" fmla="*/ 3181886 w 4013640"/>
              <a:gd name="connsiteY498" fmla="*/ 836061 h 3645024"/>
              <a:gd name="connsiteX499" fmla="*/ 3181887 w 4013640"/>
              <a:gd name="connsiteY499" fmla="*/ 836061 h 3645024"/>
              <a:gd name="connsiteX500" fmla="*/ 3182663 w 4013640"/>
              <a:gd name="connsiteY500" fmla="*/ 835651 h 3645024"/>
              <a:gd name="connsiteX501" fmla="*/ 3182689 w 4013640"/>
              <a:gd name="connsiteY501" fmla="*/ 835660 h 3645024"/>
              <a:gd name="connsiteX502" fmla="*/ 3183892 w 4013640"/>
              <a:gd name="connsiteY502" fmla="*/ 836463 h 3645024"/>
              <a:gd name="connsiteX503" fmla="*/ 3183894 w 4013640"/>
              <a:gd name="connsiteY503" fmla="*/ 836463 h 3645024"/>
              <a:gd name="connsiteX504" fmla="*/ 3182689 w 4013640"/>
              <a:gd name="connsiteY504" fmla="*/ 835659 h 3645024"/>
              <a:gd name="connsiteX505" fmla="*/ 3182663 w 4013640"/>
              <a:gd name="connsiteY505" fmla="*/ 835650 h 3645024"/>
              <a:gd name="connsiteX506" fmla="*/ 3188716 w 4013640"/>
              <a:gd name="connsiteY506" fmla="*/ 832445 h 3645024"/>
              <a:gd name="connsiteX507" fmla="*/ 3192331 w 4013640"/>
              <a:gd name="connsiteY507" fmla="*/ 836463 h 3645024"/>
              <a:gd name="connsiteX508" fmla="*/ 3205589 w 4013640"/>
              <a:gd name="connsiteY508" fmla="*/ 885075 h 3645024"/>
              <a:gd name="connsiteX509" fmla="*/ 3206393 w 4013640"/>
              <a:gd name="connsiteY509" fmla="*/ 884674 h 3645024"/>
              <a:gd name="connsiteX510" fmla="*/ 3200367 w 4013640"/>
              <a:gd name="connsiteY510" fmla="*/ 890700 h 3645024"/>
              <a:gd name="connsiteX511" fmla="*/ 3197152 w 4013640"/>
              <a:gd name="connsiteY511" fmla="*/ 909984 h 3645024"/>
              <a:gd name="connsiteX512" fmla="*/ 3186255 w 4013640"/>
              <a:gd name="connsiteY512" fmla="*/ 915107 h 3645024"/>
              <a:gd name="connsiteX513" fmla="*/ 3178892 w 4013640"/>
              <a:gd name="connsiteY513" fmla="*/ 924177 h 3645024"/>
              <a:gd name="connsiteX514" fmla="*/ 3177868 w 4013640"/>
              <a:gd name="connsiteY514" fmla="*/ 923644 h 3645024"/>
              <a:gd name="connsiteX515" fmla="*/ 3176970 w 4013640"/>
              <a:gd name="connsiteY515" fmla="*/ 925441 h 3645024"/>
              <a:gd name="connsiteX516" fmla="*/ 3173850 w 4013640"/>
              <a:gd name="connsiteY516" fmla="*/ 927260 h 3645024"/>
              <a:gd name="connsiteX517" fmla="*/ 3173851 w 4013640"/>
              <a:gd name="connsiteY517" fmla="*/ 927260 h 3645024"/>
              <a:gd name="connsiteX518" fmla="*/ 3176969 w 4013640"/>
              <a:gd name="connsiteY518" fmla="*/ 925443 h 3645024"/>
              <a:gd name="connsiteX519" fmla="*/ 3176970 w 4013640"/>
              <a:gd name="connsiteY519" fmla="*/ 925441 h 3645024"/>
              <a:gd name="connsiteX520" fmla="*/ 3176971 w 4013640"/>
              <a:gd name="connsiteY520" fmla="*/ 925441 h 3645024"/>
              <a:gd name="connsiteX521" fmla="*/ 3177868 w 4013640"/>
              <a:gd name="connsiteY521" fmla="*/ 923645 h 3645024"/>
              <a:gd name="connsiteX522" fmla="*/ 3178892 w 4013640"/>
              <a:gd name="connsiteY522" fmla="*/ 924178 h 3645024"/>
              <a:gd name="connsiteX523" fmla="*/ 3178892 w 4013640"/>
              <a:gd name="connsiteY523" fmla="*/ 924177 h 3645024"/>
              <a:gd name="connsiteX524" fmla="*/ 3187912 w 4013640"/>
              <a:gd name="connsiteY524" fmla="*/ 928867 h 3645024"/>
              <a:gd name="connsiteX525" fmla="*/ 3177466 w 4013640"/>
              <a:gd name="connsiteY525" fmla="*/ 941723 h 3645024"/>
              <a:gd name="connsiteX526" fmla="*/ 3172243 w 4013640"/>
              <a:gd name="connsiteY526" fmla="*/ 958196 h 3645024"/>
              <a:gd name="connsiteX527" fmla="*/ 3161798 w 4013640"/>
              <a:gd name="connsiteY527" fmla="*/ 982703 h 3645024"/>
              <a:gd name="connsiteX528" fmla="*/ 3152959 w 4013640"/>
              <a:gd name="connsiteY528" fmla="*/ 996363 h 3645024"/>
              <a:gd name="connsiteX529" fmla="*/ 3166813 w 4013640"/>
              <a:gd name="connsiteY529" fmla="*/ 1018134 h 3645024"/>
              <a:gd name="connsiteX530" fmla="*/ 3173850 w 4013640"/>
              <a:gd name="connsiteY530" fmla="*/ 1020870 h 3645024"/>
              <a:gd name="connsiteX531" fmla="*/ 3185501 w 4013640"/>
              <a:gd name="connsiteY531" fmla="*/ 1016451 h 3645024"/>
              <a:gd name="connsiteX532" fmla="*/ 3187836 w 4013640"/>
              <a:gd name="connsiteY532" fmla="*/ 1014635 h 3645024"/>
              <a:gd name="connsiteX533" fmla="*/ 3183091 w 4013640"/>
              <a:gd name="connsiteY533" fmla="*/ 1028503 h 3645024"/>
              <a:gd name="connsiteX534" fmla="*/ 3173448 w 4013640"/>
              <a:gd name="connsiteY534" fmla="*/ 1040958 h 3645024"/>
              <a:gd name="connsiteX535" fmla="*/ 3174654 w 4013640"/>
              <a:gd name="connsiteY535" fmla="*/ 1070688 h 3645024"/>
              <a:gd name="connsiteX536" fmla="*/ 3160994 w 4013640"/>
              <a:gd name="connsiteY536" fmla="*/ 1096802 h 3645024"/>
              <a:gd name="connsiteX537" fmla="*/ 3169833 w 4013640"/>
              <a:gd name="connsiteY537" fmla="*/ 1110462 h 3645024"/>
              <a:gd name="connsiteX538" fmla="*/ 3195947 w 4013640"/>
              <a:gd name="connsiteY538" fmla="*/ 1115685 h 3645024"/>
              <a:gd name="connsiteX539" fmla="*/ 3195947 w 4013640"/>
              <a:gd name="connsiteY539" fmla="*/ 1133363 h 3645024"/>
              <a:gd name="connsiteX540" fmla="*/ 3187912 w 4013640"/>
              <a:gd name="connsiteY540" fmla="*/ 1133363 h 3645024"/>
              <a:gd name="connsiteX541" fmla="*/ 3163404 w 4013640"/>
              <a:gd name="connsiteY541" fmla="*/ 1137380 h 3645024"/>
              <a:gd name="connsiteX542" fmla="*/ 3168226 w 4013640"/>
              <a:gd name="connsiteY542" fmla="*/ 1147826 h 3645024"/>
              <a:gd name="connsiteX543" fmla="*/ 3141710 w 4013640"/>
              <a:gd name="connsiteY543" fmla="*/ 1158673 h 3645024"/>
              <a:gd name="connsiteX544" fmla="*/ 3155771 w 4013640"/>
              <a:gd name="connsiteY544" fmla="*/ 1180770 h 3645024"/>
              <a:gd name="connsiteX545" fmla="*/ 3155369 w 4013640"/>
              <a:gd name="connsiteY545" fmla="*/ 1180368 h 3645024"/>
              <a:gd name="connsiteX546" fmla="*/ 3156976 w 4013640"/>
              <a:gd name="connsiteY546" fmla="*/ 1198448 h 3645024"/>
              <a:gd name="connsiteX547" fmla="*/ 3152155 w 4013640"/>
              <a:gd name="connsiteY547" fmla="*/ 1203670 h 3645024"/>
              <a:gd name="connsiteX548" fmla="*/ 3135683 w 4013640"/>
              <a:gd name="connsiteY548" fmla="*/ 1243043 h 3645024"/>
              <a:gd name="connsiteX549" fmla="*/ 3152155 w 4013640"/>
              <a:gd name="connsiteY549" fmla="*/ 1252283 h 3645024"/>
              <a:gd name="connsiteX550" fmla="*/ 3198358 w 4013640"/>
              <a:gd name="connsiteY550" fmla="*/ 1235008 h 3645024"/>
              <a:gd name="connsiteX551" fmla="*/ 3224874 w 4013640"/>
              <a:gd name="connsiteY551" fmla="*/ 1212107 h 3645024"/>
              <a:gd name="connsiteX552" fmla="*/ 3204786 w 4013640"/>
              <a:gd name="connsiteY552" fmla="*/ 1249069 h 3645024"/>
              <a:gd name="connsiteX553" fmla="*/ 3234918 w 4013640"/>
              <a:gd name="connsiteY553" fmla="*/ 1270362 h 3645024"/>
              <a:gd name="connsiteX554" fmla="*/ 3201572 w 4013640"/>
              <a:gd name="connsiteY554" fmla="*/ 1267550 h 3645024"/>
              <a:gd name="connsiteX555" fmla="*/ 3187510 w 4013640"/>
              <a:gd name="connsiteY555" fmla="*/ 1271166 h 3645024"/>
              <a:gd name="connsiteX556" fmla="*/ 3199563 w 4013640"/>
              <a:gd name="connsiteY556" fmla="*/ 1285228 h 3645024"/>
              <a:gd name="connsiteX557" fmla="*/ 3208000 w 4013640"/>
              <a:gd name="connsiteY557" fmla="*/ 1291656 h 3645024"/>
              <a:gd name="connsiteX558" fmla="*/ 3260229 w 4013640"/>
              <a:gd name="connsiteY558" fmla="*/ 1314556 h 3645024"/>
              <a:gd name="connsiteX559" fmla="*/ 3262639 w 4013640"/>
              <a:gd name="connsiteY559" fmla="*/ 1325805 h 3645024"/>
              <a:gd name="connsiteX560" fmla="*/ 3248578 w 4013640"/>
              <a:gd name="connsiteY560" fmla="*/ 1344286 h 3645024"/>
              <a:gd name="connsiteX561" fmla="*/ 3238935 w 4013640"/>
              <a:gd name="connsiteY561" fmla="*/ 1361562 h 3645024"/>
              <a:gd name="connsiteX562" fmla="*/ 3306832 w 4013640"/>
              <a:gd name="connsiteY562" fmla="*/ 1384864 h 3645024"/>
              <a:gd name="connsiteX563" fmla="*/ 3320091 w 4013640"/>
              <a:gd name="connsiteY563" fmla="*/ 1382052 h 3645024"/>
              <a:gd name="connsiteX564" fmla="*/ 3361070 w 4013640"/>
              <a:gd name="connsiteY564" fmla="*/ 1360357 h 3645024"/>
              <a:gd name="connsiteX565" fmla="*/ 3373926 w 4013640"/>
              <a:gd name="connsiteY565" fmla="*/ 1350714 h 3645024"/>
              <a:gd name="connsiteX566" fmla="*/ 3408478 w 4013640"/>
              <a:gd name="connsiteY566" fmla="*/ 1349911 h 3645024"/>
              <a:gd name="connsiteX567" fmla="*/ 3426959 w 4013640"/>
              <a:gd name="connsiteY567" fmla="*/ 1369195 h 3645024"/>
              <a:gd name="connsiteX568" fmla="*/ 3423745 w 4013640"/>
              <a:gd name="connsiteY568" fmla="*/ 1390488 h 3645024"/>
              <a:gd name="connsiteX569" fmla="*/ 3437404 w 4013640"/>
              <a:gd name="connsiteY569" fmla="*/ 1398122 h 3645024"/>
              <a:gd name="connsiteX570" fmla="*/ 3524586 w 4013640"/>
              <a:gd name="connsiteY570" fmla="*/ 1296878 h 3645024"/>
              <a:gd name="connsiteX571" fmla="*/ 3547085 w 4013640"/>
              <a:gd name="connsiteY571" fmla="*/ 1319779 h 3645024"/>
              <a:gd name="connsiteX572" fmla="*/ 3572797 w 4013640"/>
              <a:gd name="connsiteY572" fmla="*/ 1299289 h 3645024"/>
              <a:gd name="connsiteX573" fmla="*/ 3579226 w 4013640"/>
              <a:gd name="connsiteY573" fmla="*/ 1300896 h 3645024"/>
              <a:gd name="connsiteX574" fmla="*/ 3597706 w 4013640"/>
              <a:gd name="connsiteY574" fmla="*/ 1320582 h 3645024"/>
              <a:gd name="connsiteX575" fmla="*/ 3623419 w 4013640"/>
              <a:gd name="connsiteY575" fmla="*/ 1327412 h 3645024"/>
              <a:gd name="connsiteX576" fmla="*/ 3648730 w 4013640"/>
              <a:gd name="connsiteY576" fmla="*/ 1330225 h 3645024"/>
              <a:gd name="connsiteX577" fmla="*/ 3647926 w 4013640"/>
              <a:gd name="connsiteY577" fmla="*/ 1356741 h 3645024"/>
              <a:gd name="connsiteX578" fmla="*/ 3643507 w 4013640"/>
              <a:gd name="connsiteY578" fmla="*/ 1381248 h 3645024"/>
              <a:gd name="connsiteX579" fmla="*/ 3627437 w 4013640"/>
              <a:gd name="connsiteY579" fmla="*/ 1420620 h 3645024"/>
              <a:gd name="connsiteX580" fmla="*/ 3572395 w 4013640"/>
              <a:gd name="connsiteY580" fmla="*/ 1496151 h 3645024"/>
              <a:gd name="connsiteX581" fmla="*/ 3566369 w 4013640"/>
              <a:gd name="connsiteY581" fmla="*/ 1510614 h 3645024"/>
              <a:gd name="connsiteX582" fmla="*/ 3552307 w 4013640"/>
              <a:gd name="connsiteY582" fmla="*/ 1551192 h 3645024"/>
              <a:gd name="connsiteX583" fmla="*/ 3549495 w 4013640"/>
              <a:gd name="connsiteY583" fmla="*/ 1556013 h 3645024"/>
              <a:gd name="connsiteX584" fmla="*/ 3559539 w 4013640"/>
              <a:gd name="connsiteY584" fmla="*/ 1584940 h 3645024"/>
              <a:gd name="connsiteX585" fmla="*/ 3572512 w 4013640"/>
              <a:gd name="connsiteY585" fmla="*/ 1587993 h 3645024"/>
              <a:gd name="connsiteX586" fmla="*/ 3569583 w 4013640"/>
              <a:gd name="connsiteY586" fmla="*/ 1594582 h 3645024"/>
              <a:gd name="connsiteX587" fmla="*/ 3567575 w 4013640"/>
              <a:gd name="connsiteY587" fmla="*/ 1627928 h 3645024"/>
              <a:gd name="connsiteX588" fmla="*/ 3594894 w 4013640"/>
              <a:gd name="connsiteY588" fmla="*/ 1664488 h 3645024"/>
              <a:gd name="connsiteX589" fmla="*/ 3633463 w 4013640"/>
              <a:gd name="connsiteY589" fmla="*/ 1673327 h 3645024"/>
              <a:gd name="connsiteX590" fmla="*/ 3628240 w 4013640"/>
              <a:gd name="connsiteY590" fmla="*/ 1686183 h 3645024"/>
              <a:gd name="connsiteX591" fmla="*/ 3612571 w 4013640"/>
              <a:gd name="connsiteY591" fmla="*/ 1701852 h 3645024"/>
              <a:gd name="connsiteX592" fmla="*/ 3601724 w 4013640"/>
              <a:gd name="connsiteY592" fmla="*/ 1727564 h 3645024"/>
              <a:gd name="connsiteX593" fmla="*/ 3616589 w 4013640"/>
              <a:gd name="connsiteY593" fmla="*/ 1738010 h 3645024"/>
              <a:gd name="connsiteX594" fmla="*/ 3607750 w 4013640"/>
              <a:gd name="connsiteY594" fmla="*/ 1754884 h 3645024"/>
              <a:gd name="connsiteX595" fmla="*/ 3631856 w 4013640"/>
              <a:gd name="connsiteY595" fmla="*/ 1775374 h 3645024"/>
              <a:gd name="connsiteX596" fmla="*/ 3639489 w 4013640"/>
              <a:gd name="connsiteY596" fmla="*/ 1772561 h 3645024"/>
              <a:gd name="connsiteX597" fmla="*/ 3674442 w 4013640"/>
              <a:gd name="connsiteY597" fmla="*/ 1765731 h 3645024"/>
              <a:gd name="connsiteX598" fmla="*/ 3702967 w 4013640"/>
              <a:gd name="connsiteY598" fmla="*/ 1774570 h 3645024"/>
              <a:gd name="connsiteX599" fmla="*/ 3719038 w 4013640"/>
              <a:gd name="connsiteY599" fmla="*/ 1764526 h 3645024"/>
              <a:gd name="connsiteX600" fmla="*/ 3738724 w 4013640"/>
              <a:gd name="connsiteY600" fmla="*/ 1782605 h 3645024"/>
              <a:gd name="connsiteX601" fmla="*/ 3726269 w 4013640"/>
              <a:gd name="connsiteY601" fmla="*/ 1796667 h 3645024"/>
              <a:gd name="connsiteX602" fmla="*/ 3687700 w 4013640"/>
              <a:gd name="connsiteY602" fmla="*/ 1821174 h 3645024"/>
              <a:gd name="connsiteX603" fmla="*/ 3676451 w 4013640"/>
              <a:gd name="connsiteY603" fmla="*/ 1829209 h 3645024"/>
              <a:gd name="connsiteX604" fmla="*/ 3654354 w 4013640"/>
              <a:gd name="connsiteY604" fmla="*/ 1850101 h 3645024"/>
              <a:gd name="connsiteX605" fmla="*/ 3641900 w 4013640"/>
              <a:gd name="connsiteY605" fmla="*/ 1867377 h 3645024"/>
              <a:gd name="connsiteX606" fmla="*/ 3650739 w 4013640"/>
              <a:gd name="connsiteY606" fmla="*/ 1886661 h 3645024"/>
              <a:gd name="connsiteX607" fmla="*/ 3657568 w 4013640"/>
              <a:gd name="connsiteY607" fmla="*/ 1888670 h 3645024"/>
              <a:gd name="connsiteX608" fmla="*/ 3690111 w 4013640"/>
              <a:gd name="connsiteY608" fmla="*/ 1876215 h 3645024"/>
              <a:gd name="connsiteX609" fmla="*/ 3751982 w 4013640"/>
              <a:gd name="connsiteY609" fmla="*/ 1847690 h 3645024"/>
              <a:gd name="connsiteX610" fmla="*/ 3818272 w 4013640"/>
              <a:gd name="connsiteY610" fmla="*/ 1815148 h 3645024"/>
              <a:gd name="connsiteX611" fmla="*/ 3843181 w 4013640"/>
              <a:gd name="connsiteY611" fmla="*/ 1804702 h 3645024"/>
              <a:gd name="connsiteX612" fmla="*/ 3874117 w 4013640"/>
              <a:gd name="connsiteY612" fmla="*/ 1795462 h 3645024"/>
              <a:gd name="connsiteX613" fmla="*/ 3894887 w 4013640"/>
              <a:gd name="connsiteY613" fmla="*/ 1793111 h 3645024"/>
              <a:gd name="connsiteX614" fmla="*/ 3892999 w 4013640"/>
              <a:gd name="connsiteY614" fmla="*/ 1800283 h 3645024"/>
              <a:gd name="connsiteX615" fmla="*/ 3927551 w 4013640"/>
              <a:gd name="connsiteY615" fmla="*/ 1841262 h 3645024"/>
              <a:gd name="connsiteX616" fmla="*/ 3956477 w 4013640"/>
              <a:gd name="connsiteY616" fmla="*/ 1827201 h 3645024"/>
              <a:gd name="connsiteX617" fmla="*/ 3943219 w 4013640"/>
              <a:gd name="connsiteY617" fmla="*/ 1791444 h 3645024"/>
              <a:gd name="connsiteX618" fmla="*/ 3962905 w 4013640"/>
              <a:gd name="connsiteY618" fmla="*/ 1789837 h 3645024"/>
              <a:gd name="connsiteX619" fmla="*/ 3976164 w 4013640"/>
              <a:gd name="connsiteY619" fmla="*/ 1799881 h 3645024"/>
              <a:gd name="connsiteX620" fmla="*/ 3988216 w 4013640"/>
              <a:gd name="connsiteY620" fmla="*/ 1809925 h 3645024"/>
              <a:gd name="connsiteX621" fmla="*/ 3988216 w 4013640"/>
              <a:gd name="connsiteY621" fmla="*/ 1834031 h 3645024"/>
              <a:gd name="connsiteX622" fmla="*/ 3994644 w 4013640"/>
              <a:gd name="connsiteY622" fmla="*/ 1857734 h 3645024"/>
              <a:gd name="connsiteX623" fmla="*/ 4001876 w 4013640"/>
              <a:gd name="connsiteY623" fmla="*/ 1869385 h 3645024"/>
              <a:gd name="connsiteX624" fmla="*/ 4013125 w 4013640"/>
              <a:gd name="connsiteY624" fmla="*/ 1922016 h 3645024"/>
              <a:gd name="connsiteX625" fmla="*/ 3996653 w 4013640"/>
              <a:gd name="connsiteY625" fmla="*/ 2003171 h 3645024"/>
              <a:gd name="connsiteX626" fmla="*/ 3978574 w 4013640"/>
              <a:gd name="connsiteY626" fmla="*/ 2083925 h 3645024"/>
              <a:gd name="connsiteX627" fmla="*/ 3965316 w 4013640"/>
              <a:gd name="connsiteY627" fmla="*/ 2120083 h 3645024"/>
              <a:gd name="connsiteX628" fmla="*/ 3933979 w 4013640"/>
              <a:gd name="connsiteY628" fmla="*/ 2193605 h 3645024"/>
              <a:gd name="connsiteX629" fmla="*/ 3900231 w 4013640"/>
              <a:gd name="connsiteY629" fmla="*/ 2263109 h 3645024"/>
              <a:gd name="connsiteX630" fmla="*/ 3841574 w 4013640"/>
              <a:gd name="connsiteY630" fmla="*/ 2349488 h 3645024"/>
              <a:gd name="connsiteX631" fmla="*/ 3803809 w 4013640"/>
              <a:gd name="connsiteY631" fmla="*/ 2410153 h 3645024"/>
              <a:gd name="connsiteX632" fmla="*/ 3753589 w 4013640"/>
              <a:gd name="connsiteY632" fmla="*/ 2476042 h 3645024"/>
              <a:gd name="connsiteX633" fmla="*/ 3709395 w 4013640"/>
              <a:gd name="connsiteY633" fmla="*/ 2539118 h 3645024"/>
              <a:gd name="connsiteX634" fmla="*/ 3706583 w 4013640"/>
              <a:gd name="connsiteY634" fmla="*/ 2546751 h 3645024"/>
              <a:gd name="connsiteX635" fmla="*/ 3689709 w 4013640"/>
              <a:gd name="connsiteY635" fmla="*/ 2586124 h 3645024"/>
              <a:gd name="connsiteX636" fmla="*/ 3693325 w 4013640"/>
              <a:gd name="connsiteY636" fmla="*/ 2596168 h 3645024"/>
              <a:gd name="connsiteX637" fmla="*/ 3690111 w 4013640"/>
              <a:gd name="connsiteY637" fmla="*/ 2619470 h 3645024"/>
              <a:gd name="connsiteX638" fmla="*/ 3671630 w 4013640"/>
              <a:gd name="connsiteY638" fmla="*/ 2650003 h 3645024"/>
              <a:gd name="connsiteX639" fmla="*/ 3670827 w 4013640"/>
              <a:gd name="connsiteY639" fmla="*/ 2670895 h 3645024"/>
              <a:gd name="connsiteX640" fmla="*/ 3667211 w 4013640"/>
              <a:gd name="connsiteY640" fmla="*/ 2691786 h 3645024"/>
              <a:gd name="connsiteX641" fmla="*/ 3645917 w 4013640"/>
              <a:gd name="connsiteY641" fmla="*/ 2717097 h 3645024"/>
              <a:gd name="connsiteX642" fmla="*/ 3588466 w 4013640"/>
              <a:gd name="connsiteY642" fmla="*/ 2759282 h 3645024"/>
              <a:gd name="connsiteX643" fmla="*/ 3581234 w 4013640"/>
              <a:gd name="connsiteY643" fmla="*/ 2763299 h 3645024"/>
              <a:gd name="connsiteX644" fmla="*/ 3539451 w 4013640"/>
              <a:gd name="connsiteY644" fmla="*/ 2788610 h 3645024"/>
              <a:gd name="connsiteX645" fmla="*/ 3500079 w 4013640"/>
              <a:gd name="connsiteY645" fmla="*/ 2819144 h 3645024"/>
              <a:gd name="connsiteX646" fmla="*/ 3446645 w 4013640"/>
              <a:gd name="connsiteY646" fmla="*/ 2866552 h 3645024"/>
              <a:gd name="connsiteX647" fmla="*/ 3402451 w 4013640"/>
              <a:gd name="connsiteY647" fmla="*/ 2903112 h 3645024"/>
              <a:gd name="connsiteX648" fmla="*/ 3363079 w 4013640"/>
              <a:gd name="connsiteY648" fmla="*/ 2940877 h 3645024"/>
              <a:gd name="connsiteX649" fmla="*/ 3303217 w 4013640"/>
              <a:gd name="connsiteY649" fmla="*/ 3002346 h 3645024"/>
              <a:gd name="connsiteX650" fmla="*/ 3251792 w 4013640"/>
              <a:gd name="connsiteY650" fmla="*/ 3055378 h 3645024"/>
              <a:gd name="connsiteX651" fmla="*/ 3231302 w 4013640"/>
              <a:gd name="connsiteY651" fmla="*/ 3076672 h 3645024"/>
              <a:gd name="connsiteX652" fmla="*/ 3212821 w 4013640"/>
              <a:gd name="connsiteY652" fmla="*/ 3100375 h 3645024"/>
              <a:gd name="connsiteX653" fmla="*/ 3192331 w 4013640"/>
              <a:gd name="connsiteY653" fmla="*/ 3122874 h 3645024"/>
              <a:gd name="connsiteX654" fmla="*/ 3180680 w 4013640"/>
              <a:gd name="connsiteY654" fmla="*/ 3134525 h 3645024"/>
              <a:gd name="connsiteX655" fmla="*/ 3130460 w 4013640"/>
              <a:gd name="connsiteY655" fmla="*/ 3185548 h 3645024"/>
              <a:gd name="connsiteX656" fmla="*/ 3128452 w 4013640"/>
              <a:gd name="connsiteY656" fmla="*/ 3187557 h 3645024"/>
              <a:gd name="connsiteX657" fmla="*/ 3020780 w 4013640"/>
              <a:gd name="connsiteY657" fmla="*/ 3293622 h 3645024"/>
              <a:gd name="connsiteX658" fmla="*/ 2946455 w 4013640"/>
              <a:gd name="connsiteY658" fmla="*/ 3355894 h 3645024"/>
              <a:gd name="connsiteX659" fmla="*/ 2918733 w 4013640"/>
              <a:gd name="connsiteY659" fmla="*/ 3380803 h 3645024"/>
              <a:gd name="connsiteX660" fmla="*/ 2889405 w 4013640"/>
              <a:gd name="connsiteY660" fmla="*/ 3405311 h 3645024"/>
              <a:gd name="connsiteX661" fmla="*/ 2860076 w 4013640"/>
              <a:gd name="connsiteY661" fmla="*/ 3430220 h 3645024"/>
              <a:gd name="connsiteX662" fmla="*/ 2838783 w 4013640"/>
              <a:gd name="connsiteY662" fmla="*/ 3455129 h 3645024"/>
              <a:gd name="connsiteX663" fmla="*/ 2794991 w 4013640"/>
              <a:gd name="connsiteY663" fmla="*/ 3504545 h 3645024"/>
              <a:gd name="connsiteX664" fmla="*/ 2727496 w 4013640"/>
              <a:gd name="connsiteY664" fmla="*/ 3559988 h 3645024"/>
              <a:gd name="connsiteX665" fmla="*/ 2712631 w 4013640"/>
              <a:gd name="connsiteY665" fmla="*/ 3598155 h 3645024"/>
              <a:gd name="connsiteX666" fmla="*/ 2659572 w 4013640"/>
              <a:gd name="connsiteY666" fmla="*/ 3645024 h 3645024"/>
              <a:gd name="connsiteX667" fmla="*/ 72727 w 4013640"/>
              <a:gd name="connsiteY667" fmla="*/ 3645024 h 3645024"/>
              <a:gd name="connsiteX668" fmla="*/ 74986 w 4013640"/>
              <a:gd name="connsiteY668" fmla="*/ 3643604 h 3645024"/>
              <a:gd name="connsiteX669" fmla="*/ 81916 w 4013640"/>
              <a:gd name="connsiteY669" fmla="*/ 3625876 h 3645024"/>
              <a:gd name="connsiteX670" fmla="*/ 72274 w 4013640"/>
              <a:gd name="connsiteY670" fmla="*/ 3605788 h 3645024"/>
              <a:gd name="connsiteX671" fmla="*/ 46561 w 4013640"/>
              <a:gd name="connsiteY671" fmla="*/ 3602976 h 3645024"/>
              <a:gd name="connsiteX672" fmla="*/ 34910 w 4013640"/>
              <a:gd name="connsiteY672" fmla="*/ 3634313 h 3645024"/>
              <a:gd name="connsiteX673" fmla="*/ 47120 w 4013640"/>
              <a:gd name="connsiteY673" fmla="*/ 3645024 h 3645024"/>
              <a:gd name="connsiteX674" fmla="*/ 0 w 4013640"/>
              <a:gd name="connsiteY674" fmla="*/ 3645024 h 3645024"/>
              <a:gd name="connsiteX675" fmla="*/ 0 w 4013640"/>
              <a:gd name="connsiteY675" fmla="*/ 3535392 h 3645024"/>
              <a:gd name="connsiteX676" fmla="*/ 22054 w 4013640"/>
              <a:gd name="connsiteY676" fmla="*/ 3502134 h 3645024"/>
              <a:gd name="connsiteX677" fmla="*/ 44150 w 4013640"/>
              <a:gd name="connsiteY677" fmla="*/ 3481645 h 3645024"/>
              <a:gd name="connsiteX678" fmla="*/ 40535 w 4013640"/>
              <a:gd name="connsiteY678" fmla="*/ 3463164 h 3645024"/>
              <a:gd name="connsiteX679" fmla="*/ 22455 w 4013640"/>
              <a:gd name="connsiteY679" fmla="*/ 3459146 h 3645024"/>
              <a:gd name="connsiteX680" fmla="*/ 0 w 4013640"/>
              <a:gd name="connsiteY680" fmla="*/ 3484173 h 3645024"/>
              <a:gd name="connsiteX681" fmla="*/ 0 w 4013640"/>
              <a:gd name="connsiteY681" fmla="*/ 3408397 h 3645024"/>
              <a:gd name="connsiteX682" fmla="*/ 17634 w 4013640"/>
              <a:gd name="connsiteY682" fmla="*/ 3388838 h 3645024"/>
              <a:gd name="connsiteX683" fmla="*/ 29687 w 4013640"/>
              <a:gd name="connsiteY683" fmla="*/ 3374375 h 3645024"/>
              <a:gd name="connsiteX684" fmla="*/ 92361 w 4013640"/>
              <a:gd name="connsiteY684" fmla="*/ 3319736 h 3645024"/>
              <a:gd name="connsiteX685" fmla="*/ 101602 w 4013640"/>
              <a:gd name="connsiteY685" fmla="*/ 3303666 h 3645024"/>
              <a:gd name="connsiteX686" fmla="*/ 89147 w 4013640"/>
              <a:gd name="connsiteY686" fmla="*/ 3304067 h 3645024"/>
              <a:gd name="connsiteX687" fmla="*/ 77898 w 4013640"/>
              <a:gd name="connsiteY687" fmla="*/ 3315316 h 3645024"/>
              <a:gd name="connsiteX688" fmla="*/ 63033 w 4013640"/>
              <a:gd name="connsiteY688" fmla="*/ 3330985 h 3645024"/>
              <a:gd name="connsiteX689" fmla="*/ 44150 w 4013640"/>
              <a:gd name="connsiteY689" fmla="*/ 3342636 h 3645024"/>
              <a:gd name="connsiteX690" fmla="*/ 8796 w 4013640"/>
              <a:gd name="connsiteY690" fmla="*/ 3369152 h 3645024"/>
              <a:gd name="connsiteX691" fmla="*/ 0 w 4013640"/>
              <a:gd name="connsiteY691" fmla="*/ 3382405 h 3645024"/>
              <a:gd name="connsiteX692" fmla="*/ 0 w 4013640"/>
              <a:gd name="connsiteY692" fmla="*/ 3033737 h 3645024"/>
              <a:gd name="connsiteX693" fmla="*/ 35312 w 4013640"/>
              <a:gd name="connsiteY693" fmla="*/ 3011587 h 3645024"/>
              <a:gd name="connsiteX694" fmla="*/ 136957 w 4013640"/>
              <a:gd name="connsiteY694" fmla="*/ 2944895 h 3645024"/>
              <a:gd name="connsiteX695" fmla="*/ 182757 w 4013640"/>
              <a:gd name="connsiteY695" fmla="*/ 2901103 h 3645024"/>
              <a:gd name="connsiteX696" fmla="*/ 188382 w 4013640"/>
              <a:gd name="connsiteY696" fmla="*/ 2886639 h 3645024"/>
              <a:gd name="connsiteX697" fmla="*/ 130930 w 4013640"/>
              <a:gd name="connsiteY697" fmla="*/ 2897889 h 3645024"/>
              <a:gd name="connsiteX698" fmla="*/ 114910 w 4013640"/>
              <a:gd name="connsiteY698" fmla="*/ 2910645 h 3645024"/>
              <a:gd name="connsiteX699" fmla="*/ 95359 w 4013640"/>
              <a:gd name="connsiteY699" fmla="*/ 2913035 h 3645024"/>
              <a:gd name="connsiteX700" fmla="*/ 112851 w 4013640"/>
              <a:gd name="connsiteY700" fmla="*/ 2897487 h 3645024"/>
              <a:gd name="connsiteX701" fmla="*/ 149010 w 4013640"/>
              <a:gd name="connsiteY701" fmla="*/ 2867757 h 3645024"/>
              <a:gd name="connsiteX702" fmla="*/ 203649 w 4013640"/>
              <a:gd name="connsiteY702" fmla="*/ 2817135 h 3645024"/>
              <a:gd name="connsiteX703" fmla="*/ 242619 w 4013640"/>
              <a:gd name="connsiteY703" fmla="*/ 2770933 h 3645024"/>
              <a:gd name="connsiteX704" fmla="*/ 270743 w 4013640"/>
              <a:gd name="connsiteY704" fmla="*/ 2736783 h 3645024"/>
              <a:gd name="connsiteX705" fmla="*/ 281992 w 4013640"/>
              <a:gd name="connsiteY705" fmla="*/ 2713481 h 3645024"/>
              <a:gd name="connsiteX706" fmla="*/ 267127 w 4013640"/>
              <a:gd name="connsiteY706" fmla="*/ 2713080 h 3645024"/>
              <a:gd name="connsiteX707" fmla="*/ 187980 w 4013640"/>
              <a:gd name="connsiteY707" fmla="*/ 2772540 h 3645024"/>
              <a:gd name="connsiteX708" fmla="*/ 155839 w 4013640"/>
              <a:gd name="connsiteY708" fmla="*/ 2806689 h 3645024"/>
              <a:gd name="connsiteX709" fmla="*/ 142983 w 4013640"/>
              <a:gd name="connsiteY709" fmla="*/ 2816332 h 3645024"/>
              <a:gd name="connsiteX710" fmla="*/ 100798 w 4013640"/>
              <a:gd name="connsiteY710" fmla="*/ 2847267 h 3645024"/>
              <a:gd name="connsiteX711" fmla="*/ 39731 w 4013640"/>
              <a:gd name="connsiteY711" fmla="*/ 2889452 h 3645024"/>
              <a:gd name="connsiteX712" fmla="*/ 40936 w 4013640"/>
              <a:gd name="connsiteY712" fmla="*/ 2880613 h 3645024"/>
              <a:gd name="connsiteX713" fmla="*/ 90353 w 4013640"/>
              <a:gd name="connsiteY713" fmla="*/ 2832000 h 3645024"/>
              <a:gd name="connsiteX714" fmla="*/ 105620 w 4013640"/>
              <a:gd name="connsiteY714" fmla="*/ 2819948 h 3645024"/>
              <a:gd name="connsiteX715" fmla="*/ 150617 w 4013640"/>
              <a:gd name="connsiteY715" fmla="*/ 2769326 h 3645024"/>
              <a:gd name="connsiteX716" fmla="*/ 160661 w 4013640"/>
              <a:gd name="connsiteY716" fmla="*/ 2753657 h 3645024"/>
              <a:gd name="connsiteX717" fmla="*/ 162669 w 4013640"/>
              <a:gd name="connsiteY717" fmla="*/ 2741203 h 3645024"/>
              <a:gd name="connsiteX718" fmla="*/ 147804 w 4013640"/>
              <a:gd name="connsiteY718" fmla="*/ 2741604 h 3645024"/>
              <a:gd name="connsiteX719" fmla="*/ 114860 w 4013640"/>
              <a:gd name="connsiteY719" fmla="*/ 2770933 h 3645024"/>
              <a:gd name="connsiteX720" fmla="*/ 82318 w 4013640"/>
              <a:gd name="connsiteY720" fmla="*/ 2796244 h 3645024"/>
              <a:gd name="connsiteX721" fmla="*/ 57408 w 4013640"/>
              <a:gd name="connsiteY721" fmla="*/ 2813921 h 3645024"/>
              <a:gd name="connsiteX722" fmla="*/ 42142 w 4013640"/>
              <a:gd name="connsiteY722" fmla="*/ 2818742 h 3645024"/>
              <a:gd name="connsiteX723" fmla="*/ 62631 w 4013640"/>
              <a:gd name="connsiteY723" fmla="*/ 2790619 h 3645024"/>
              <a:gd name="connsiteX724" fmla="*/ 77496 w 4013640"/>
              <a:gd name="connsiteY724" fmla="*/ 2763299 h 3645024"/>
              <a:gd name="connsiteX725" fmla="*/ 67051 w 4013640"/>
              <a:gd name="connsiteY725" fmla="*/ 2762496 h 3645024"/>
              <a:gd name="connsiteX726" fmla="*/ 49775 w 4013640"/>
              <a:gd name="connsiteY726" fmla="*/ 2776156 h 3645024"/>
              <a:gd name="connsiteX727" fmla="*/ 11608 w 4013640"/>
              <a:gd name="connsiteY727" fmla="*/ 2803073 h 3645024"/>
              <a:gd name="connsiteX728" fmla="*/ 0 w 4013640"/>
              <a:gd name="connsiteY728" fmla="*/ 2811839 h 3645024"/>
              <a:gd name="connsiteX729" fmla="*/ 0 w 4013640"/>
              <a:gd name="connsiteY729" fmla="*/ 1816356 h 3645024"/>
              <a:gd name="connsiteX730" fmla="*/ 1213 w 4013640"/>
              <a:gd name="connsiteY730" fmla="*/ 1815148 h 3645024"/>
              <a:gd name="connsiteX731" fmla="*/ 6787 w 4013640"/>
              <a:gd name="connsiteY731" fmla="*/ 1799077 h 3645024"/>
              <a:gd name="connsiteX732" fmla="*/ 0 w 4013640"/>
              <a:gd name="connsiteY732" fmla="*/ 1795832 h 3645024"/>
              <a:gd name="connsiteX733" fmla="*/ 0 w 4013640"/>
              <a:gd name="connsiteY733" fmla="*/ 1668420 h 3645024"/>
              <a:gd name="connsiteX734" fmla="*/ 23661 w 4013640"/>
              <a:gd name="connsiteY734" fmla="*/ 1651632 h 3645024"/>
              <a:gd name="connsiteX735" fmla="*/ 48972 w 4013640"/>
              <a:gd name="connsiteY735" fmla="*/ 1617081 h 3645024"/>
              <a:gd name="connsiteX736" fmla="*/ 45757 w 4013640"/>
              <a:gd name="connsiteY736" fmla="*/ 1604626 h 3645024"/>
              <a:gd name="connsiteX737" fmla="*/ 32098 w 4013640"/>
              <a:gd name="connsiteY737" fmla="*/ 1593377 h 3645024"/>
              <a:gd name="connsiteX738" fmla="*/ 0 w 4013640"/>
              <a:gd name="connsiteY738" fmla="*/ 1611427 h 3645024"/>
              <a:gd name="connsiteX739" fmla="*/ 0 w 4013640"/>
              <a:gd name="connsiteY739" fmla="*/ 1463967 h 3645024"/>
              <a:gd name="connsiteX740" fmla="*/ 23259 w 4013640"/>
              <a:gd name="connsiteY740" fmla="*/ 1447940 h 3645024"/>
              <a:gd name="connsiteX741" fmla="*/ 58212 w 4013640"/>
              <a:gd name="connsiteY741" fmla="*/ 1428254 h 3645024"/>
              <a:gd name="connsiteX742" fmla="*/ 99191 w 4013640"/>
              <a:gd name="connsiteY742" fmla="*/ 1403746 h 3645024"/>
              <a:gd name="connsiteX743" fmla="*/ 104013 w 4013640"/>
              <a:gd name="connsiteY743" fmla="*/ 1394104 h 3645024"/>
              <a:gd name="connsiteX744" fmla="*/ 103209 w 4013640"/>
              <a:gd name="connsiteY744" fmla="*/ 1386471 h 3645024"/>
              <a:gd name="connsiteX745" fmla="*/ 93567 w 4013640"/>
              <a:gd name="connsiteY745" fmla="*/ 1384060 h 3645024"/>
              <a:gd name="connsiteX746" fmla="*/ 22054 w 4013640"/>
              <a:gd name="connsiteY746" fmla="*/ 1419817 h 3645024"/>
              <a:gd name="connsiteX747" fmla="*/ 9599 w 4013640"/>
              <a:gd name="connsiteY747" fmla="*/ 1425441 h 3645024"/>
              <a:gd name="connsiteX748" fmla="*/ 0 w 4013640"/>
              <a:gd name="connsiteY748" fmla="*/ 1430097 h 3645024"/>
              <a:gd name="connsiteX749" fmla="*/ 0 w 4013640"/>
              <a:gd name="connsiteY749" fmla="*/ 1296047 h 3645024"/>
              <a:gd name="connsiteX750" fmla="*/ 15927 w 4013640"/>
              <a:gd name="connsiteY750" fmla="*/ 1291756 h 3645024"/>
              <a:gd name="connsiteX751" fmla="*/ 28884 w 4013640"/>
              <a:gd name="connsiteY751" fmla="*/ 1273175 h 3645024"/>
              <a:gd name="connsiteX752" fmla="*/ 34910 w 4013640"/>
              <a:gd name="connsiteY752" fmla="*/ 1264336 h 3645024"/>
              <a:gd name="connsiteX753" fmla="*/ 107628 w 4013640"/>
              <a:gd name="connsiteY753" fmla="*/ 1255096 h 3645024"/>
              <a:gd name="connsiteX754" fmla="*/ 120485 w 4013640"/>
              <a:gd name="connsiteY754" fmla="*/ 1258711 h 3645024"/>
              <a:gd name="connsiteX755" fmla="*/ 172713 w 4013640"/>
              <a:gd name="connsiteY755" fmla="*/ 1251882 h 3645024"/>
              <a:gd name="connsiteX756" fmla="*/ 228558 w 4013640"/>
              <a:gd name="connsiteY756" fmla="*/ 1230187 h 3645024"/>
              <a:gd name="connsiteX757" fmla="*/ 259895 w 4013640"/>
              <a:gd name="connsiteY757" fmla="*/ 1214518 h 3645024"/>
              <a:gd name="connsiteX758" fmla="*/ 273957 w 4013640"/>
              <a:gd name="connsiteY758" fmla="*/ 1217330 h 3645024"/>
              <a:gd name="connsiteX759" fmla="*/ 320561 w 4013640"/>
              <a:gd name="connsiteY759" fmla="*/ 1181975 h 3645024"/>
              <a:gd name="connsiteX760" fmla="*/ 352701 w 4013640"/>
              <a:gd name="connsiteY760" fmla="*/ 1173538 h 3645024"/>
              <a:gd name="connsiteX761" fmla="*/ 416179 w 4013640"/>
              <a:gd name="connsiteY761" fmla="*/ 1147022 h 3645024"/>
              <a:gd name="connsiteX762" fmla="*/ 504967 w 4013640"/>
              <a:gd name="connsiteY762" fmla="*/ 1102829 h 3645024"/>
              <a:gd name="connsiteX763" fmla="*/ 559206 w 4013640"/>
              <a:gd name="connsiteY763" fmla="*/ 1070688 h 3645024"/>
              <a:gd name="connsiteX764" fmla="*/ 592150 w 4013640"/>
              <a:gd name="connsiteY764" fmla="*/ 1053814 h 3645024"/>
              <a:gd name="connsiteX765" fmla="*/ 626132 w 4013640"/>
              <a:gd name="connsiteY765" fmla="*/ 1043389 h 3645024"/>
              <a:gd name="connsiteX766" fmla="*/ 620775 w 4013640"/>
              <a:gd name="connsiteY766" fmla="*/ 1054919 h 3645024"/>
              <a:gd name="connsiteX767" fmla="*/ 609426 w 4013640"/>
              <a:gd name="connsiteY767" fmla="*/ 1062251 h 3645024"/>
              <a:gd name="connsiteX768" fmla="*/ 541930 w 4013640"/>
              <a:gd name="connsiteY768" fmla="*/ 1099615 h 3645024"/>
              <a:gd name="connsiteX769" fmla="*/ 511797 w 4013640"/>
              <a:gd name="connsiteY769" fmla="*/ 1118899 h 3645024"/>
              <a:gd name="connsiteX770" fmla="*/ 460774 w 4013640"/>
              <a:gd name="connsiteY770" fmla="*/ 1145817 h 3645024"/>
              <a:gd name="connsiteX771" fmla="*/ 380021 w 4013640"/>
              <a:gd name="connsiteY771" fmla="*/ 1193626 h 3645024"/>
              <a:gd name="connsiteX772" fmla="*/ 374396 w 4013640"/>
              <a:gd name="connsiteY772" fmla="*/ 1199653 h 3645024"/>
              <a:gd name="connsiteX773" fmla="*/ 383235 w 4013640"/>
              <a:gd name="connsiteY773" fmla="*/ 1207688 h 3645024"/>
              <a:gd name="connsiteX774" fmla="*/ 414974 w 4013640"/>
              <a:gd name="connsiteY774" fmla="*/ 1202063 h 3645024"/>
              <a:gd name="connsiteX775" fmla="*/ 417385 w 4013640"/>
              <a:gd name="connsiteY775" fmla="*/ 1200858 h 3645024"/>
              <a:gd name="connsiteX776" fmla="*/ 474835 w 4013640"/>
              <a:gd name="connsiteY776" fmla="*/ 1176753 h 3645024"/>
              <a:gd name="connsiteX777" fmla="*/ 555992 w 4013640"/>
              <a:gd name="connsiteY777" fmla="*/ 1130148 h 3645024"/>
              <a:gd name="connsiteX778" fmla="*/ 568446 w 4013640"/>
              <a:gd name="connsiteY778" fmla="*/ 1124122 h 3645024"/>
              <a:gd name="connsiteX779" fmla="*/ 641165 w 4013640"/>
              <a:gd name="connsiteY779" fmla="*/ 1075107 h 3645024"/>
              <a:gd name="connsiteX780" fmla="*/ 667681 w 4013640"/>
              <a:gd name="connsiteY780" fmla="*/ 1051404 h 3645024"/>
              <a:gd name="connsiteX781" fmla="*/ 682445 w 4013640"/>
              <a:gd name="connsiteY781" fmla="*/ 1035183 h 3645024"/>
              <a:gd name="connsiteX782" fmla="*/ 689106 w 4013640"/>
              <a:gd name="connsiteY782" fmla="*/ 1015249 h 3645024"/>
              <a:gd name="connsiteX783" fmla="*/ 701830 w 4013640"/>
              <a:gd name="connsiteY783" fmla="*/ 1015647 h 3645024"/>
              <a:gd name="connsiteX784" fmla="*/ 711071 w 4013640"/>
              <a:gd name="connsiteY784" fmla="*/ 1005201 h 3645024"/>
              <a:gd name="connsiteX785" fmla="*/ 707555 w 4013640"/>
              <a:gd name="connsiteY785" fmla="*/ 998723 h 3645024"/>
              <a:gd name="connsiteX786" fmla="*/ 700219 w 4013640"/>
              <a:gd name="connsiteY786" fmla="*/ 998009 h 3645024"/>
              <a:gd name="connsiteX787" fmla="*/ 700219 w 4013640"/>
              <a:gd name="connsiteY787" fmla="*/ 999175 h 3645024"/>
              <a:gd name="connsiteX788" fmla="*/ 698210 w 4013640"/>
              <a:gd name="connsiteY788" fmla="*/ 997166 h 3645024"/>
              <a:gd name="connsiteX789" fmla="*/ 700219 w 4013640"/>
              <a:gd name="connsiteY789" fmla="*/ 997166 h 3645024"/>
              <a:gd name="connsiteX790" fmla="*/ 700219 w 4013640"/>
              <a:gd name="connsiteY790" fmla="*/ 997572 h 3645024"/>
              <a:gd name="connsiteX791" fmla="*/ 709062 w 4013640"/>
              <a:gd name="connsiteY791" fmla="*/ 988729 h 3645024"/>
              <a:gd name="connsiteX792" fmla="*/ 774950 w 4013640"/>
              <a:gd name="connsiteY792" fmla="*/ 949357 h 3645024"/>
              <a:gd name="connsiteX793" fmla="*/ 826777 w 4013640"/>
              <a:gd name="connsiteY793" fmla="*/ 924046 h 3645024"/>
              <a:gd name="connsiteX794" fmla="*/ 832804 w 4013640"/>
              <a:gd name="connsiteY794" fmla="*/ 918421 h 3645024"/>
              <a:gd name="connsiteX795" fmla="*/ 876997 w 4013640"/>
              <a:gd name="connsiteY795" fmla="*/ 897932 h 3645024"/>
              <a:gd name="connsiteX796" fmla="*/ 923601 w 4013640"/>
              <a:gd name="connsiteY796" fmla="*/ 869407 h 3645024"/>
              <a:gd name="connsiteX797" fmla="*/ 923199 w 4013640"/>
              <a:gd name="connsiteY797" fmla="*/ 879049 h 3645024"/>
              <a:gd name="connsiteX798" fmla="*/ 921191 w 4013640"/>
              <a:gd name="connsiteY798" fmla="*/ 880656 h 3645024"/>
              <a:gd name="connsiteX799" fmla="*/ 861329 w 4013640"/>
              <a:gd name="connsiteY799" fmla="*/ 930072 h 3645024"/>
              <a:gd name="connsiteX800" fmla="*/ 848874 w 4013640"/>
              <a:gd name="connsiteY800" fmla="*/ 940920 h 3645024"/>
              <a:gd name="connsiteX801" fmla="*/ 828384 w 4013640"/>
              <a:gd name="connsiteY801" fmla="*/ 954580 h 3645024"/>
              <a:gd name="connsiteX802" fmla="*/ 807493 w 4013640"/>
              <a:gd name="connsiteY802" fmla="*/ 971454 h 3645024"/>
              <a:gd name="connsiteX803" fmla="*/ 796244 w 4013640"/>
              <a:gd name="connsiteY803" fmla="*/ 993952 h 3645024"/>
              <a:gd name="connsiteX804" fmla="*/ 805082 w 4013640"/>
              <a:gd name="connsiteY804" fmla="*/ 997166 h 3645024"/>
              <a:gd name="connsiteX805" fmla="*/ 847669 w 4013640"/>
              <a:gd name="connsiteY805" fmla="*/ 979489 h 3645024"/>
              <a:gd name="connsiteX806" fmla="*/ 914763 w 4013640"/>
              <a:gd name="connsiteY806" fmla="*/ 930876 h 3645024"/>
              <a:gd name="connsiteX807" fmla="*/ 962170 w 4013640"/>
              <a:gd name="connsiteY807" fmla="*/ 903556 h 3645024"/>
              <a:gd name="connsiteX808" fmla="*/ 962384 w 4013640"/>
              <a:gd name="connsiteY808" fmla="*/ 904198 h 3645024"/>
              <a:gd name="connsiteX809" fmla="*/ 961768 w 4013640"/>
              <a:gd name="connsiteY809" fmla="*/ 904762 h 3645024"/>
              <a:gd name="connsiteX810" fmla="*/ 961769 w 4013640"/>
              <a:gd name="connsiteY810" fmla="*/ 904762 h 3645024"/>
              <a:gd name="connsiteX811" fmla="*/ 962384 w 4013640"/>
              <a:gd name="connsiteY811" fmla="*/ 904198 h 3645024"/>
              <a:gd name="connsiteX812" fmla="*/ 971411 w 4013640"/>
              <a:gd name="connsiteY812" fmla="*/ 895923 h 3645024"/>
              <a:gd name="connsiteX813" fmla="*/ 1007167 w 4013640"/>
              <a:gd name="connsiteY813" fmla="*/ 867398 h 3645024"/>
              <a:gd name="connsiteX814" fmla="*/ 1033281 w 4013640"/>
              <a:gd name="connsiteY814" fmla="*/ 841685 h 3645024"/>
              <a:gd name="connsiteX815" fmla="*/ 1055779 w 4013640"/>
              <a:gd name="connsiteY815" fmla="*/ 822401 h 3645024"/>
              <a:gd name="connsiteX816" fmla="*/ 1058591 w 4013640"/>
              <a:gd name="connsiteY816" fmla="*/ 812759 h 3645024"/>
              <a:gd name="connsiteX817" fmla="*/ 1047745 w 4013640"/>
              <a:gd name="connsiteY817" fmla="*/ 812759 h 3645024"/>
              <a:gd name="connsiteX818" fmla="*/ 1002748 w 4013640"/>
              <a:gd name="connsiteY818" fmla="*/ 832445 h 3645024"/>
              <a:gd name="connsiteX819" fmla="*/ 987883 w 4013640"/>
              <a:gd name="connsiteY819" fmla="*/ 844096 h 3645024"/>
              <a:gd name="connsiteX820" fmla="*/ 944894 w 4013640"/>
              <a:gd name="connsiteY820" fmla="*/ 867800 h 3645024"/>
              <a:gd name="connsiteX821" fmla="*/ 940073 w 4013640"/>
              <a:gd name="connsiteY821" fmla="*/ 865791 h 3645024"/>
              <a:gd name="connsiteX822" fmla="*/ 964581 w 4013640"/>
              <a:gd name="connsiteY822" fmla="*/ 841685 h 3645024"/>
              <a:gd name="connsiteX823" fmla="*/ 963777 w 4013640"/>
              <a:gd name="connsiteY823" fmla="*/ 842087 h 3645024"/>
              <a:gd name="connsiteX824" fmla="*/ 973419 w 4013640"/>
              <a:gd name="connsiteY824" fmla="*/ 834454 h 3645024"/>
              <a:gd name="connsiteX825" fmla="*/ 984669 w 4013640"/>
              <a:gd name="connsiteY825" fmla="*/ 815169 h 3645024"/>
              <a:gd name="connsiteX826" fmla="*/ 1031273 w 4013640"/>
              <a:gd name="connsiteY826" fmla="*/ 787850 h 3645024"/>
              <a:gd name="connsiteX827" fmla="*/ 1048147 w 4013640"/>
              <a:gd name="connsiteY827" fmla="*/ 778207 h 3645024"/>
              <a:gd name="connsiteX828" fmla="*/ 1056583 w 4013640"/>
              <a:gd name="connsiteY828" fmla="*/ 771378 h 3645024"/>
              <a:gd name="connsiteX829" fmla="*/ 1104394 w 4013640"/>
              <a:gd name="connsiteY829" fmla="*/ 736425 h 3645024"/>
              <a:gd name="connsiteX830" fmla="*/ 1129303 w 4013640"/>
              <a:gd name="connsiteY830" fmla="*/ 719952 h 3645024"/>
              <a:gd name="connsiteX831" fmla="*/ 1135931 w 4013640"/>
              <a:gd name="connsiteY831" fmla="*/ 718145 h 3645024"/>
              <a:gd name="connsiteX832" fmla="*/ 1140838 w 4013640"/>
              <a:gd name="connsiteY832" fmla="*/ 720871 h 3645024"/>
              <a:gd name="connsiteX833" fmla="*/ 1139789 w 4013640"/>
              <a:gd name="connsiteY833" fmla="*/ 721921 h 3645024"/>
              <a:gd name="connsiteX834" fmla="*/ 1139750 w 4013640"/>
              <a:gd name="connsiteY834" fmla="*/ 721960 h 3645024"/>
              <a:gd name="connsiteX835" fmla="*/ 1139749 w 4013640"/>
              <a:gd name="connsiteY835" fmla="*/ 721961 h 3645024"/>
              <a:gd name="connsiteX836" fmla="*/ 1139789 w 4013640"/>
              <a:gd name="connsiteY836" fmla="*/ 721921 h 3645024"/>
              <a:gd name="connsiteX837" fmla="*/ 1140839 w 4013640"/>
              <a:gd name="connsiteY837" fmla="*/ 720872 h 3645024"/>
              <a:gd name="connsiteX838" fmla="*/ 1140838 w 4013640"/>
              <a:gd name="connsiteY838" fmla="*/ 720871 h 3645024"/>
              <a:gd name="connsiteX839" fmla="*/ 1140953 w 4013640"/>
              <a:gd name="connsiteY839" fmla="*/ 720756 h 3645024"/>
              <a:gd name="connsiteX840" fmla="*/ 1155806 w 4013640"/>
              <a:gd name="connsiteY840" fmla="*/ 716046 h 3645024"/>
              <a:gd name="connsiteX841" fmla="*/ 1137338 w 4013640"/>
              <a:gd name="connsiteY841" fmla="*/ 736023 h 3645024"/>
              <a:gd name="connsiteX842" fmla="*/ 1155014 w 4013640"/>
              <a:gd name="connsiteY842" fmla="*/ 747674 h 3645024"/>
              <a:gd name="connsiteX843" fmla="*/ 1185547 w 4013640"/>
              <a:gd name="connsiteY843" fmla="*/ 728791 h 3645024"/>
              <a:gd name="connsiteX844" fmla="*/ 1208849 w 4013640"/>
              <a:gd name="connsiteY844" fmla="*/ 714730 h 3645024"/>
              <a:gd name="connsiteX845" fmla="*/ 1213670 w 4013640"/>
              <a:gd name="connsiteY845" fmla="*/ 712319 h 3645024"/>
              <a:gd name="connsiteX846" fmla="*/ 1254650 w 4013640"/>
              <a:gd name="connsiteY846" fmla="*/ 680178 h 3645024"/>
              <a:gd name="connsiteX847" fmla="*/ 1289201 w 4013640"/>
              <a:gd name="connsiteY847" fmla="*/ 664108 h 3645024"/>
              <a:gd name="connsiteX848" fmla="*/ 1287644 w 4013640"/>
              <a:gd name="connsiteY848" fmla="*/ 655721 h 3645024"/>
              <a:gd name="connsiteX849" fmla="*/ 1281350 w 4013640"/>
              <a:gd name="connsiteY849" fmla="*/ 653941 h 3645024"/>
              <a:gd name="connsiteX850" fmla="*/ 1312905 w 4013640"/>
              <a:gd name="connsiteY850" fmla="*/ 632771 h 3645024"/>
              <a:gd name="connsiteX851" fmla="*/ 1336207 w 4013640"/>
              <a:gd name="connsiteY851" fmla="*/ 627548 h 3645024"/>
              <a:gd name="connsiteX852" fmla="*/ 1348260 w 4013640"/>
              <a:gd name="connsiteY852" fmla="*/ 623932 h 3645024"/>
              <a:gd name="connsiteX853" fmla="*/ 1366741 w 4013640"/>
              <a:gd name="connsiteY853" fmla="*/ 604246 h 3645024"/>
              <a:gd name="connsiteX854" fmla="*/ 1379937 w 4013640"/>
              <a:gd name="connsiteY854" fmla="*/ 600214 h 3645024"/>
              <a:gd name="connsiteX855" fmla="*/ 1380802 w 4013640"/>
              <a:gd name="connsiteY855" fmla="*/ 599024 h 3645024"/>
              <a:gd name="connsiteX856" fmla="*/ 1381205 w 4013640"/>
              <a:gd name="connsiteY856" fmla="*/ 599827 h 3645024"/>
              <a:gd name="connsiteX857" fmla="*/ 1379936 w 4013640"/>
              <a:gd name="connsiteY857" fmla="*/ 600215 h 3645024"/>
              <a:gd name="connsiteX858" fmla="*/ 1374375 w 4013640"/>
              <a:gd name="connsiteY858" fmla="*/ 607862 h 3645024"/>
              <a:gd name="connsiteX859" fmla="*/ 1382008 w 4013640"/>
              <a:gd name="connsiteY859" fmla="*/ 634779 h 3645024"/>
              <a:gd name="connsiteX860" fmla="*/ 1422585 w 4013640"/>
              <a:gd name="connsiteY860" fmla="*/ 603040 h 3645024"/>
              <a:gd name="connsiteX861" fmla="*/ 1477626 w 4013640"/>
              <a:gd name="connsiteY861" fmla="*/ 587372 h 3645024"/>
              <a:gd name="connsiteX862" fmla="*/ 1496107 w 4013640"/>
              <a:gd name="connsiteY862" fmla="*/ 579337 h 3645024"/>
              <a:gd name="connsiteX863" fmla="*/ 1496911 w 4013640"/>
              <a:gd name="connsiteY863" fmla="*/ 569293 h 3645024"/>
              <a:gd name="connsiteX864" fmla="*/ 1487268 w 4013640"/>
              <a:gd name="connsiteY864" fmla="*/ 568489 h 3645024"/>
              <a:gd name="connsiteX865" fmla="*/ 1487268 w 4013640"/>
              <a:gd name="connsiteY865" fmla="*/ 564070 h 3645024"/>
              <a:gd name="connsiteX866" fmla="*/ 1500526 w 4013640"/>
              <a:gd name="connsiteY866" fmla="*/ 554428 h 3645024"/>
              <a:gd name="connsiteX867" fmla="*/ 1520614 w 4013640"/>
              <a:gd name="connsiteY867" fmla="*/ 540768 h 3645024"/>
              <a:gd name="connsiteX868" fmla="*/ 1552755 w 4013640"/>
              <a:gd name="connsiteY868" fmla="*/ 521483 h 3645024"/>
              <a:gd name="connsiteX869" fmla="*/ 1584897 w 4013640"/>
              <a:gd name="connsiteY869" fmla="*/ 508627 h 3645024"/>
              <a:gd name="connsiteX870" fmla="*/ 1610609 w 4013640"/>
              <a:gd name="connsiteY870" fmla="*/ 484522 h 3645024"/>
              <a:gd name="connsiteX871" fmla="*/ 1633912 w 4013640"/>
              <a:gd name="connsiteY871" fmla="*/ 470460 h 3645024"/>
              <a:gd name="connsiteX872" fmla="*/ 1671677 w 4013640"/>
              <a:gd name="connsiteY872" fmla="*/ 443944 h 3645024"/>
              <a:gd name="connsiteX873" fmla="*/ 1703818 w 4013640"/>
              <a:gd name="connsiteY873" fmla="*/ 442337 h 3645024"/>
              <a:gd name="connsiteX874" fmla="*/ 1708544 w 4013640"/>
              <a:gd name="connsiteY874" fmla="*/ 436822 h 3645024"/>
              <a:gd name="connsiteX875" fmla="*/ 1710648 w 4013640"/>
              <a:gd name="connsiteY875" fmla="*/ 440328 h 3645024"/>
              <a:gd name="connsiteX876" fmla="*/ 1714264 w 4013640"/>
              <a:gd name="connsiteY876" fmla="*/ 436712 h 3645024"/>
              <a:gd name="connsiteX877" fmla="*/ 1737967 w 4013640"/>
              <a:gd name="connsiteY877" fmla="*/ 418231 h 3645024"/>
              <a:gd name="connsiteX878" fmla="*/ 1774527 w 4013640"/>
              <a:gd name="connsiteY878" fmla="*/ 410598 h 3645024"/>
              <a:gd name="connsiteX879" fmla="*/ 1782964 w 4013640"/>
              <a:gd name="connsiteY879" fmla="*/ 416624 h 3645024"/>
              <a:gd name="connsiteX880" fmla="*/ 1795017 w 4013640"/>
              <a:gd name="connsiteY880" fmla="*/ 435105 h 3645024"/>
              <a:gd name="connsiteX881" fmla="*/ 1786982 w 4013640"/>
              <a:gd name="connsiteY881" fmla="*/ 460818 h 3645024"/>
              <a:gd name="connsiteX882" fmla="*/ 1797427 w 4013640"/>
              <a:gd name="connsiteY882" fmla="*/ 470460 h 3645024"/>
              <a:gd name="connsiteX883" fmla="*/ 1805061 w 4013640"/>
              <a:gd name="connsiteY883" fmla="*/ 468049 h 3645024"/>
              <a:gd name="connsiteX884" fmla="*/ 1837603 w 4013640"/>
              <a:gd name="connsiteY884" fmla="*/ 443140 h 3645024"/>
              <a:gd name="connsiteX885" fmla="*/ 1870949 w 4013640"/>
              <a:gd name="connsiteY885" fmla="*/ 432293 h 3645024"/>
              <a:gd name="connsiteX886" fmla="*/ 1917954 w 4013640"/>
              <a:gd name="connsiteY886" fmla="*/ 402563 h 3645024"/>
              <a:gd name="connsiteX887" fmla="*/ 1947133 w 4013640"/>
              <a:gd name="connsiteY887" fmla="*/ 381872 h 3645024"/>
              <a:gd name="connsiteX888" fmla="*/ 1973779 w 4013640"/>
              <a:gd name="connsiteY888" fmla="*/ 359131 h 3645024"/>
              <a:gd name="connsiteX889" fmla="*/ 1979022 w 4013640"/>
              <a:gd name="connsiteY889" fmla="*/ 369618 h 3645024"/>
              <a:gd name="connsiteX890" fmla="*/ 1993486 w 4013640"/>
              <a:gd name="connsiteY890" fmla="*/ 376047 h 3645024"/>
              <a:gd name="connsiteX891" fmla="*/ 2030042 w 4013640"/>
              <a:gd name="connsiteY891" fmla="*/ 359976 h 3645024"/>
              <a:gd name="connsiteX892" fmla="*/ 2036872 w 4013640"/>
              <a:gd name="connsiteY892" fmla="*/ 370422 h 3645024"/>
              <a:gd name="connsiteX893" fmla="*/ 2053746 w 4013640"/>
              <a:gd name="connsiteY893" fmla="*/ 374439 h 3645024"/>
              <a:gd name="connsiteX894" fmla="*/ 2064041 w 4013640"/>
              <a:gd name="connsiteY894" fmla="*/ 367861 h 3645024"/>
              <a:gd name="connsiteX895" fmla="*/ 2074196 w 4013640"/>
              <a:gd name="connsiteY895" fmla="*/ 365570 h 3645024"/>
              <a:gd name="connsiteX896" fmla="*/ 2053244 w 4013640"/>
              <a:gd name="connsiteY896" fmla="*/ 385337 h 3645024"/>
              <a:gd name="connsiteX897" fmla="*/ 2025623 w 4013640"/>
              <a:gd name="connsiteY897" fmla="*/ 396938 h 3645024"/>
              <a:gd name="connsiteX898" fmla="*/ 1973800 w 4013640"/>
              <a:gd name="connsiteY898" fmla="*/ 422651 h 3645024"/>
              <a:gd name="connsiteX899" fmla="*/ 1960943 w 4013640"/>
              <a:gd name="connsiteY899" fmla="*/ 436310 h 3645024"/>
              <a:gd name="connsiteX900" fmla="*/ 1937642 w 4013640"/>
              <a:gd name="connsiteY900" fmla="*/ 460818 h 3645024"/>
              <a:gd name="connsiteX901" fmla="*/ 1901483 w 4013640"/>
              <a:gd name="connsiteY901" fmla="*/ 503404 h 3645024"/>
              <a:gd name="connsiteX902" fmla="*/ 1911929 w 4013640"/>
              <a:gd name="connsiteY902" fmla="*/ 514252 h 3645024"/>
              <a:gd name="connsiteX903" fmla="*/ 1945677 w 4013640"/>
              <a:gd name="connsiteY903" fmla="*/ 509029 h 3645024"/>
              <a:gd name="connsiteX904" fmla="*/ 1958131 w 4013640"/>
              <a:gd name="connsiteY904" fmla="*/ 492155 h 3645024"/>
              <a:gd name="connsiteX905" fmla="*/ 2014775 w 4013640"/>
              <a:gd name="connsiteY905" fmla="*/ 463228 h 3645024"/>
              <a:gd name="connsiteX906" fmla="*/ 2029640 w 4013640"/>
              <a:gd name="connsiteY906" fmla="*/ 459211 h 3645024"/>
              <a:gd name="connsiteX907" fmla="*/ 2037274 w 4013640"/>
              <a:gd name="connsiteY907" fmla="*/ 445149 h 3645024"/>
              <a:gd name="connsiteX908" fmla="*/ 2038881 w 4013640"/>
              <a:gd name="connsiteY908" fmla="*/ 437917 h 3645024"/>
              <a:gd name="connsiteX909" fmla="*/ 2045309 w 4013640"/>
              <a:gd name="connsiteY909" fmla="*/ 437516 h 3645024"/>
              <a:gd name="connsiteX910" fmla="*/ 2085886 w 4013640"/>
              <a:gd name="connsiteY910" fmla="*/ 424258 h 3645024"/>
              <a:gd name="connsiteX911" fmla="*/ 2093520 w 4013640"/>
              <a:gd name="connsiteY911" fmla="*/ 412607 h 3645024"/>
              <a:gd name="connsiteX912" fmla="*/ 2100350 w 4013640"/>
              <a:gd name="connsiteY912" fmla="*/ 404170 h 3645024"/>
              <a:gd name="connsiteX913" fmla="*/ 2145347 w 4013640"/>
              <a:gd name="connsiteY913" fmla="*/ 357164 h 3645024"/>
              <a:gd name="connsiteX914" fmla="*/ 2145347 w 4013640"/>
              <a:gd name="connsiteY914" fmla="*/ 347923 h 3645024"/>
              <a:gd name="connsiteX915" fmla="*/ 2135705 w 4013640"/>
              <a:gd name="connsiteY915" fmla="*/ 346718 h 3645024"/>
              <a:gd name="connsiteX916" fmla="*/ 2114813 w 4013640"/>
              <a:gd name="connsiteY916" fmla="*/ 363994 h 3645024"/>
              <a:gd name="connsiteX917" fmla="*/ 2103564 w 4013640"/>
              <a:gd name="connsiteY917" fmla="*/ 376850 h 3645024"/>
              <a:gd name="connsiteX918" fmla="*/ 2081869 w 4013640"/>
              <a:gd name="connsiteY918" fmla="*/ 358369 h 3645024"/>
              <a:gd name="connsiteX919" fmla="*/ 2082673 w 4013640"/>
              <a:gd name="connsiteY919" fmla="*/ 358771 h 3645024"/>
              <a:gd name="connsiteX920" fmla="*/ 2132089 w 4013640"/>
              <a:gd name="connsiteY920" fmla="*/ 324220 h 3645024"/>
              <a:gd name="connsiteX921" fmla="*/ 2146552 w 4013640"/>
              <a:gd name="connsiteY921" fmla="*/ 316184 h 3645024"/>
              <a:gd name="connsiteX922" fmla="*/ 2181907 w 4013640"/>
              <a:gd name="connsiteY922" fmla="*/ 294489 h 3645024"/>
              <a:gd name="connsiteX923" fmla="*/ 2206013 w 4013640"/>
              <a:gd name="connsiteY923" fmla="*/ 285249 h 3645024"/>
              <a:gd name="connsiteX924" fmla="*/ 2214450 w 4013640"/>
              <a:gd name="connsiteY924" fmla="*/ 279624 h 3645024"/>
              <a:gd name="connsiteX925" fmla="*/ 2227306 w 4013640"/>
              <a:gd name="connsiteY925" fmla="*/ 251903 h 3645024"/>
              <a:gd name="connsiteX926" fmla="*/ 2244180 w 4013640"/>
              <a:gd name="connsiteY926" fmla="*/ 245073 h 3645024"/>
              <a:gd name="connsiteX927" fmla="*/ 2257840 w 4013640"/>
              <a:gd name="connsiteY927" fmla="*/ 219360 h 3645024"/>
              <a:gd name="connsiteX928" fmla="*/ 2279534 w 4013640"/>
              <a:gd name="connsiteY928" fmla="*/ 213334 h 3645024"/>
              <a:gd name="connsiteX929" fmla="*/ 2281141 w 4013640"/>
              <a:gd name="connsiteY929" fmla="*/ 237038 h 3645024"/>
              <a:gd name="connsiteX930" fmla="*/ 2296408 w 4013640"/>
              <a:gd name="connsiteY930" fmla="*/ 279223 h 3645024"/>
              <a:gd name="connsiteX931" fmla="*/ 2322121 w 4013640"/>
              <a:gd name="connsiteY931" fmla="*/ 310560 h 3645024"/>
              <a:gd name="connsiteX932" fmla="*/ 2341405 w 4013640"/>
              <a:gd name="connsiteY932" fmla="*/ 302123 h 3645024"/>
              <a:gd name="connsiteX933" fmla="*/ 2367922 w 4013640"/>
              <a:gd name="connsiteY933" fmla="*/ 267572 h 3645024"/>
              <a:gd name="connsiteX934" fmla="*/ 2388411 w 4013640"/>
              <a:gd name="connsiteY934" fmla="*/ 288061 h 3645024"/>
              <a:gd name="connsiteX935" fmla="*/ 2417740 w 4013640"/>
              <a:gd name="connsiteY935" fmla="*/ 288061 h 3645024"/>
              <a:gd name="connsiteX936" fmla="*/ 2417338 w 4013640"/>
              <a:gd name="connsiteY936" fmla="*/ 331853 h 3645024"/>
              <a:gd name="connsiteX937" fmla="*/ 2414927 w 4013640"/>
              <a:gd name="connsiteY937" fmla="*/ 344709 h 3645024"/>
              <a:gd name="connsiteX938" fmla="*/ 2448273 w 4013640"/>
              <a:gd name="connsiteY938" fmla="*/ 348325 h 3645024"/>
              <a:gd name="connsiteX939" fmla="*/ 2447872 w 4013640"/>
              <a:gd name="connsiteY939" fmla="*/ 347923 h 3645024"/>
              <a:gd name="connsiteX940" fmla="*/ 2459523 w 4013640"/>
              <a:gd name="connsiteY940" fmla="*/ 359574 h 3645024"/>
              <a:gd name="connsiteX941" fmla="*/ 2502109 w 4013640"/>
              <a:gd name="connsiteY941" fmla="*/ 374439 h 3645024"/>
              <a:gd name="connsiteX942" fmla="*/ 2543089 w 4013640"/>
              <a:gd name="connsiteY942" fmla="*/ 370020 h 3645024"/>
              <a:gd name="connsiteX943" fmla="*/ 2567997 w 4013640"/>
              <a:gd name="connsiteY943" fmla="*/ 360780 h 3645024"/>
              <a:gd name="connsiteX944" fmla="*/ 2596924 w 4013640"/>
              <a:gd name="connsiteY944" fmla="*/ 324220 h 3645024"/>
              <a:gd name="connsiteX945" fmla="*/ 2625449 w 4013640"/>
              <a:gd name="connsiteY945" fmla="*/ 292882 h 3645024"/>
              <a:gd name="connsiteX946" fmla="*/ 2668839 w 4013640"/>
              <a:gd name="connsiteY946" fmla="*/ 322613 h 3645024"/>
              <a:gd name="connsiteX947" fmla="*/ 2647546 w 4013640"/>
              <a:gd name="connsiteY947" fmla="*/ 339888 h 3645024"/>
              <a:gd name="connsiteX948" fmla="*/ 2641118 w 4013640"/>
              <a:gd name="connsiteY948" fmla="*/ 362387 h 3645024"/>
              <a:gd name="connsiteX949" fmla="*/ 2640314 w 4013640"/>
              <a:gd name="connsiteY949" fmla="*/ 377252 h 3645024"/>
              <a:gd name="connsiteX950" fmla="*/ 2656385 w 4013640"/>
              <a:gd name="connsiteY950" fmla="*/ 385287 h 3645024"/>
              <a:gd name="connsiteX951" fmla="*/ 2675267 w 4013640"/>
              <a:gd name="connsiteY951" fmla="*/ 381671 h 3645024"/>
              <a:gd name="connsiteX952" fmla="*/ 2705801 w 4013640"/>
              <a:gd name="connsiteY952" fmla="*/ 356360 h 3645024"/>
              <a:gd name="connsiteX953" fmla="*/ 2717452 w 4013640"/>
              <a:gd name="connsiteY953" fmla="*/ 338683 h 3645024"/>
              <a:gd name="connsiteX954" fmla="*/ 2731915 w 4013640"/>
              <a:gd name="connsiteY954" fmla="*/ 311765 h 3645024"/>
              <a:gd name="connsiteX955" fmla="*/ 2758833 w 4013640"/>
              <a:gd name="connsiteY955" fmla="*/ 303328 h 3645024"/>
              <a:gd name="connsiteX956" fmla="*/ 2787358 w 4013640"/>
              <a:gd name="connsiteY956" fmla="*/ 271589 h 3645024"/>
              <a:gd name="connsiteX957" fmla="*/ 2805839 w 4013640"/>
              <a:gd name="connsiteY957" fmla="*/ 265563 h 3645024"/>
              <a:gd name="connsiteX958" fmla="*/ 2833159 w 4013640"/>
              <a:gd name="connsiteY958" fmla="*/ 230208 h 3645024"/>
              <a:gd name="connsiteX959" fmla="*/ 2806241 w 4013640"/>
              <a:gd name="connsiteY959" fmla="*/ 211325 h 3645024"/>
              <a:gd name="connsiteX960" fmla="*/ 2813874 w 4013640"/>
              <a:gd name="connsiteY960" fmla="*/ 178381 h 3645024"/>
              <a:gd name="connsiteX961" fmla="*/ 2788162 w 4013640"/>
              <a:gd name="connsiteY961" fmla="*/ 162712 h 3645024"/>
              <a:gd name="connsiteX962" fmla="*/ 2759637 w 4013640"/>
              <a:gd name="connsiteY962" fmla="*/ 151865 h 3645024"/>
              <a:gd name="connsiteX963" fmla="*/ 2725487 w 4013640"/>
              <a:gd name="connsiteY963" fmla="*/ 145437 h 3645024"/>
              <a:gd name="connsiteX964" fmla="*/ 2715041 w 4013640"/>
              <a:gd name="connsiteY964" fmla="*/ 136196 h 3645024"/>
              <a:gd name="connsiteX965" fmla="*/ 2700980 w 4013640"/>
              <a:gd name="connsiteY965" fmla="*/ 127759 h 3645024"/>
              <a:gd name="connsiteX966" fmla="*/ 2699041 w 4013640"/>
              <a:gd name="connsiteY966" fmla="*/ 106041 h 3645024"/>
              <a:gd name="connsiteX967" fmla="*/ 2694149 w 4013640"/>
              <a:gd name="connsiteY967" fmla="*/ 102850 h 3645024"/>
              <a:gd name="connsiteX968" fmla="*/ 2694551 w 4013640"/>
              <a:gd name="connsiteY968" fmla="*/ 104055 h 3645024"/>
              <a:gd name="connsiteX969" fmla="*/ 2694149 w 4013640"/>
              <a:gd name="connsiteY969" fmla="*/ 104859 h 3645024"/>
              <a:gd name="connsiteX970" fmla="*/ 2721870 w 4013640"/>
              <a:gd name="connsiteY970" fmla="*/ 72718 h 3645024"/>
              <a:gd name="connsiteX971" fmla="*/ 2769679 w 4013640"/>
              <a:gd name="connsiteY971" fmla="*/ 76334 h 3645024"/>
              <a:gd name="connsiteX972" fmla="*/ 2770081 w 4013640"/>
              <a:gd name="connsiteY972" fmla="*/ 97225 h 3645024"/>
              <a:gd name="connsiteX973" fmla="*/ 2733521 w 4013640"/>
              <a:gd name="connsiteY973" fmla="*/ 97225 h 3645024"/>
              <a:gd name="connsiteX974" fmla="*/ 2721870 w 4013640"/>
              <a:gd name="connsiteY974" fmla="*/ 72718 h 3645024"/>
              <a:gd name="connsiteX975" fmla="*/ 2914313 w 4013640"/>
              <a:gd name="connsiteY975" fmla="*/ 15668 h 3645024"/>
              <a:gd name="connsiteX976" fmla="*/ 2931991 w 4013640"/>
              <a:gd name="connsiteY976" fmla="*/ 61469 h 3645024"/>
              <a:gd name="connsiteX977" fmla="*/ 2910697 w 4013640"/>
              <a:gd name="connsiteY977" fmla="*/ 107269 h 3645024"/>
              <a:gd name="connsiteX978" fmla="*/ 2905474 w 4013640"/>
              <a:gd name="connsiteY978" fmla="*/ 100841 h 3645024"/>
              <a:gd name="connsiteX979" fmla="*/ 2904671 w 4013640"/>
              <a:gd name="connsiteY979" fmla="*/ 16472 h 3645024"/>
              <a:gd name="connsiteX980" fmla="*/ 2914313 w 4013640"/>
              <a:gd name="connsiteY980" fmla="*/ 15668 h 3645024"/>
              <a:gd name="connsiteX981" fmla="*/ 2930384 w 4013640"/>
              <a:gd name="connsiteY981" fmla="*/ 0 h 3645024"/>
              <a:gd name="connsiteX982" fmla="*/ 2931991 w 4013640"/>
              <a:gd name="connsiteY982" fmla="*/ 0 h 3645024"/>
              <a:gd name="connsiteX983" fmla="*/ 2930786 w 4013640"/>
              <a:gd name="connsiteY983" fmla="*/ 1607 h 3645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Lst>
            <a:rect l="l" t="t" r="r" b="b"/>
            <a:pathLst>
              <a:path w="4013640" h="3645024">
                <a:moveTo>
                  <a:pt x="178740" y="3353484"/>
                </a:moveTo>
                <a:cubicBezTo>
                  <a:pt x="162268" y="3359912"/>
                  <a:pt x="151018" y="3362322"/>
                  <a:pt x="142581" y="3371965"/>
                </a:cubicBezTo>
                <a:cubicBezTo>
                  <a:pt x="135751" y="3379196"/>
                  <a:pt x="127716" y="3386428"/>
                  <a:pt x="116869" y="3386830"/>
                </a:cubicBezTo>
                <a:cubicBezTo>
                  <a:pt x="96781" y="3387231"/>
                  <a:pt x="82719" y="3399284"/>
                  <a:pt x="69059" y="3411739"/>
                </a:cubicBezTo>
                <a:cubicBezTo>
                  <a:pt x="67452" y="3413346"/>
                  <a:pt x="67854" y="3416158"/>
                  <a:pt x="67051" y="3419372"/>
                </a:cubicBezTo>
                <a:cubicBezTo>
                  <a:pt x="70667" y="3419774"/>
                  <a:pt x="73881" y="3420979"/>
                  <a:pt x="75889" y="3420176"/>
                </a:cubicBezTo>
                <a:cubicBezTo>
                  <a:pt x="89951" y="3413346"/>
                  <a:pt x="104013" y="3406516"/>
                  <a:pt x="117672" y="3399284"/>
                </a:cubicBezTo>
                <a:cubicBezTo>
                  <a:pt x="125708" y="3394865"/>
                  <a:pt x="132939" y="3388437"/>
                  <a:pt x="141376" y="3386026"/>
                </a:cubicBezTo>
                <a:cubicBezTo>
                  <a:pt x="153831" y="3382410"/>
                  <a:pt x="162669" y="3373974"/>
                  <a:pt x="172713" y="3367143"/>
                </a:cubicBezTo>
                <a:cubicBezTo>
                  <a:pt x="174722" y="3365536"/>
                  <a:pt x="175124" y="3362322"/>
                  <a:pt x="178740" y="3353484"/>
                </a:cubicBezTo>
                <a:close/>
                <a:moveTo>
                  <a:pt x="140171" y="3352680"/>
                </a:moveTo>
                <a:lnTo>
                  <a:pt x="138966" y="3353082"/>
                </a:lnTo>
                <a:cubicBezTo>
                  <a:pt x="138564" y="3353484"/>
                  <a:pt x="138564" y="3353886"/>
                  <a:pt x="138162" y="3354689"/>
                </a:cubicBezTo>
                <a:cubicBezTo>
                  <a:pt x="138564" y="3354287"/>
                  <a:pt x="139367" y="3354287"/>
                  <a:pt x="139769" y="3353886"/>
                </a:cubicBezTo>
                <a:close/>
                <a:moveTo>
                  <a:pt x="99191" y="2737587"/>
                </a:moveTo>
                <a:cubicBezTo>
                  <a:pt x="98790" y="2737587"/>
                  <a:pt x="97986" y="2738792"/>
                  <a:pt x="97183" y="2739194"/>
                </a:cubicBezTo>
                <a:cubicBezTo>
                  <a:pt x="98388" y="2739997"/>
                  <a:pt x="99593" y="2741604"/>
                  <a:pt x="100798" y="2741604"/>
                </a:cubicBezTo>
                <a:cubicBezTo>
                  <a:pt x="101602" y="2742006"/>
                  <a:pt x="102807" y="2740399"/>
                  <a:pt x="104013" y="2739194"/>
                </a:cubicBezTo>
                <a:cubicBezTo>
                  <a:pt x="102405" y="2738792"/>
                  <a:pt x="100798" y="2737989"/>
                  <a:pt x="99191" y="2737587"/>
                </a:cubicBezTo>
                <a:close/>
                <a:moveTo>
                  <a:pt x="3858850" y="1820772"/>
                </a:moveTo>
                <a:cubicBezTo>
                  <a:pt x="3855234" y="1821576"/>
                  <a:pt x="3851618" y="1823987"/>
                  <a:pt x="3845994" y="1827201"/>
                </a:cubicBezTo>
                <a:lnTo>
                  <a:pt x="3845995" y="1827202"/>
                </a:lnTo>
                <a:lnTo>
                  <a:pt x="3858851" y="1820773"/>
                </a:lnTo>
                <a:lnTo>
                  <a:pt x="3865278" y="1823586"/>
                </a:lnTo>
                <a:lnTo>
                  <a:pt x="3865278" y="1823585"/>
                </a:lnTo>
                <a:cubicBezTo>
                  <a:pt x="3864475" y="1821978"/>
                  <a:pt x="3860859" y="1820371"/>
                  <a:pt x="3858850" y="1820772"/>
                </a:cubicBezTo>
                <a:close/>
                <a:moveTo>
                  <a:pt x="3895009" y="1792649"/>
                </a:moveTo>
                <a:lnTo>
                  <a:pt x="3895411" y="1793051"/>
                </a:lnTo>
                <a:lnTo>
                  <a:pt x="3894888" y="1793111"/>
                </a:lnTo>
                <a:close/>
                <a:moveTo>
                  <a:pt x="3907060" y="1787024"/>
                </a:moveTo>
                <a:lnTo>
                  <a:pt x="3907462" y="1787426"/>
                </a:lnTo>
                <a:cubicBezTo>
                  <a:pt x="3903445" y="1789033"/>
                  <a:pt x="3899025" y="1791042"/>
                  <a:pt x="3894606" y="1792649"/>
                </a:cubicBezTo>
                <a:lnTo>
                  <a:pt x="3894204" y="1792247"/>
                </a:lnTo>
                <a:cubicBezTo>
                  <a:pt x="3898222" y="1790640"/>
                  <a:pt x="3902641" y="1788631"/>
                  <a:pt x="3907060" y="1787024"/>
                </a:cubicBezTo>
                <a:close/>
                <a:moveTo>
                  <a:pt x="3908161" y="1785888"/>
                </a:moveTo>
                <a:lnTo>
                  <a:pt x="3907462" y="1787426"/>
                </a:lnTo>
                <a:lnTo>
                  <a:pt x="3907060" y="1786622"/>
                </a:lnTo>
                <a:close/>
                <a:moveTo>
                  <a:pt x="3909470" y="1783007"/>
                </a:moveTo>
                <a:cubicBezTo>
                  <a:pt x="3909470" y="1782605"/>
                  <a:pt x="3911078" y="1783408"/>
                  <a:pt x="3911881" y="1783408"/>
                </a:cubicBezTo>
                <a:lnTo>
                  <a:pt x="3908161" y="1785888"/>
                </a:lnTo>
                <a:close/>
                <a:moveTo>
                  <a:pt x="3547487" y="1699039"/>
                </a:moveTo>
                <a:lnTo>
                  <a:pt x="3545607" y="1702486"/>
                </a:lnTo>
                <a:lnTo>
                  <a:pt x="3545609" y="1702486"/>
                </a:lnTo>
                <a:lnTo>
                  <a:pt x="3547488" y="1699041"/>
                </a:lnTo>
                <a:close/>
                <a:moveTo>
                  <a:pt x="3579224" y="1580922"/>
                </a:moveTo>
                <a:lnTo>
                  <a:pt x="3579626" y="1581324"/>
                </a:lnTo>
                <a:lnTo>
                  <a:pt x="3573199" y="1588153"/>
                </a:lnTo>
                <a:lnTo>
                  <a:pt x="3573200" y="1588154"/>
                </a:lnTo>
                <a:lnTo>
                  <a:pt x="3573198" y="1588154"/>
                </a:lnTo>
                <a:lnTo>
                  <a:pt x="3573197" y="1588154"/>
                </a:lnTo>
                <a:lnTo>
                  <a:pt x="3572513" y="1587993"/>
                </a:lnTo>
                <a:lnTo>
                  <a:pt x="3572798" y="1587350"/>
                </a:lnTo>
                <a:lnTo>
                  <a:pt x="3572929" y="1587611"/>
                </a:lnTo>
                <a:close/>
                <a:moveTo>
                  <a:pt x="3579741" y="1579754"/>
                </a:moveTo>
                <a:lnTo>
                  <a:pt x="3579627" y="1581324"/>
                </a:lnTo>
                <a:lnTo>
                  <a:pt x="3579225" y="1580922"/>
                </a:lnTo>
                <a:close/>
                <a:moveTo>
                  <a:pt x="3585251" y="1567262"/>
                </a:moveTo>
                <a:lnTo>
                  <a:pt x="3579741" y="1579754"/>
                </a:lnTo>
                <a:lnTo>
                  <a:pt x="3580179" y="1573691"/>
                </a:lnTo>
                <a:cubicBezTo>
                  <a:pt x="3580631" y="1571180"/>
                  <a:pt x="3581836" y="1568869"/>
                  <a:pt x="3585251" y="1567262"/>
                </a:cubicBezTo>
                <a:close/>
                <a:moveTo>
                  <a:pt x="203649" y="1499767"/>
                </a:moveTo>
                <a:cubicBezTo>
                  <a:pt x="187578" y="1505793"/>
                  <a:pt x="171106" y="1510614"/>
                  <a:pt x="155839" y="1518248"/>
                </a:cubicBezTo>
                <a:cubicBezTo>
                  <a:pt x="138966" y="1526685"/>
                  <a:pt x="123297" y="1537532"/>
                  <a:pt x="104816" y="1549183"/>
                </a:cubicBezTo>
                <a:cubicBezTo>
                  <a:pt x="117672" y="1560433"/>
                  <a:pt x="118074" y="1560031"/>
                  <a:pt x="123699" y="1560433"/>
                </a:cubicBezTo>
                <a:cubicBezTo>
                  <a:pt x="153429" y="1561638"/>
                  <a:pt x="178338" y="1547576"/>
                  <a:pt x="203247" y="1533916"/>
                </a:cubicBezTo>
                <a:cubicBezTo>
                  <a:pt x="208470" y="1531104"/>
                  <a:pt x="212086" y="1524676"/>
                  <a:pt x="215702" y="1519453"/>
                </a:cubicBezTo>
                <a:cubicBezTo>
                  <a:pt x="218112" y="1515436"/>
                  <a:pt x="218112" y="1510614"/>
                  <a:pt x="213693" y="1506999"/>
                </a:cubicBezTo>
                <a:cubicBezTo>
                  <a:pt x="210880" y="1504588"/>
                  <a:pt x="208068" y="1502579"/>
                  <a:pt x="203649" y="1499767"/>
                </a:cubicBezTo>
                <a:close/>
                <a:moveTo>
                  <a:pt x="2893423" y="1419415"/>
                </a:moveTo>
                <a:cubicBezTo>
                  <a:pt x="2884985" y="1422629"/>
                  <a:pt x="2879763" y="1423834"/>
                  <a:pt x="2875745" y="1426647"/>
                </a:cubicBezTo>
                <a:cubicBezTo>
                  <a:pt x="2873736" y="1427852"/>
                  <a:pt x="2873736" y="1433075"/>
                  <a:pt x="2874540" y="1435887"/>
                </a:cubicBezTo>
                <a:lnTo>
                  <a:pt x="2875745" y="1426648"/>
                </a:lnTo>
                <a:lnTo>
                  <a:pt x="2893423" y="1419416"/>
                </a:lnTo>
                <a:close/>
                <a:moveTo>
                  <a:pt x="142581" y="1329421"/>
                </a:moveTo>
                <a:cubicBezTo>
                  <a:pt x="133743" y="1329823"/>
                  <a:pt x="124502" y="1330225"/>
                  <a:pt x="119681" y="1340670"/>
                </a:cubicBezTo>
                <a:cubicBezTo>
                  <a:pt x="134144" y="1338661"/>
                  <a:pt x="134144" y="1338661"/>
                  <a:pt x="142581" y="1329421"/>
                </a:cubicBezTo>
                <a:close/>
                <a:moveTo>
                  <a:pt x="243423" y="1314958"/>
                </a:moveTo>
                <a:cubicBezTo>
                  <a:pt x="237798" y="1314958"/>
                  <a:pt x="232977" y="1313752"/>
                  <a:pt x="229361" y="1315360"/>
                </a:cubicBezTo>
                <a:cubicBezTo>
                  <a:pt x="214095" y="1321788"/>
                  <a:pt x="199229" y="1328618"/>
                  <a:pt x="184364" y="1335447"/>
                </a:cubicBezTo>
                <a:cubicBezTo>
                  <a:pt x="174320" y="1339867"/>
                  <a:pt x="164276" y="1344286"/>
                  <a:pt x="154634" y="1349509"/>
                </a:cubicBezTo>
                <a:cubicBezTo>
                  <a:pt x="150215" y="1352321"/>
                  <a:pt x="147001" y="1356741"/>
                  <a:pt x="141778" y="1361562"/>
                </a:cubicBezTo>
                <a:cubicBezTo>
                  <a:pt x="146197" y="1364374"/>
                  <a:pt x="149010" y="1367186"/>
                  <a:pt x="151822" y="1367990"/>
                </a:cubicBezTo>
                <a:cubicBezTo>
                  <a:pt x="167089" y="1371606"/>
                  <a:pt x="180749" y="1365981"/>
                  <a:pt x="193605" y="1358749"/>
                </a:cubicBezTo>
                <a:cubicBezTo>
                  <a:pt x="199229" y="1355535"/>
                  <a:pt x="204452" y="1349509"/>
                  <a:pt x="210077" y="1349107"/>
                </a:cubicBezTo>
                <a:cubicBezTo>
                  <a:pt x="222130" y="1348304"/>
                  <a:pt x="230165" y="1340670"/>
                  <a:pt x="240209" y="1336251"/>
                </a:cubicBezTo>
                <a:cubicBezTo>
                  <a:pt x="241816" y="1335447"/>
                  <a:pt x="242619" y="1333439"/>
                  <a:pt x="243423" y="1332635"/>
                </a:cubicBezTo>
                <a:cubicBezTo>
                  <a:pt x="243423" y="1327010"/>
                  <a:pt x="243423" y="1321788"/>
                  <a:pt x="243423" y="1314958"/>
                </a:cubicBezTo>
                <a:close/>
                <a:moveTo>
                  <a:pt x="168294" y="1313752"/>
                </a:moveTo>
                <a:lnTo>
                  <a:pt x="169097" y="1315761"/>
                </a:lnTo>
                <a:lnTo>
                  <a:pt x="169901" y="1313752"/>
                </a:lnTo>
                <a:close/>
                <a:moveTo>
                  <a:pt x="277321" y="1296125"/>
                </a:moveTo>
                <a:cubicBezTo>
                  <a:pt x="274258" y="1296577"/>
                  <a:pt x="271948" y="1298687"/>
                  <a:pt x="269939" y="1301700"/>
                </a:cubicBezTo>
                <a:cubicBezTo>
                  <a:pt x="268734" y="1303307"/>
                  <a:pt x="268332" y="1307324"/>
                  <a:pt x="269537" y="1308530"/>
                </a:cubicBezTo>
                <a:cubicBezTo>
                  <a:pt x="270743" y="1310137"/>
                  <a:pt x="274760" y="1312145"/>
                  <a:pt x="276367" y="1311342"/>
                </a:cubicBezTo>
                <a:cubicBezTo>
                  <a:pt x="280787" y="1308530"/>
                  <a:pt x="284402" y="1304914"/>
                  <a:pt x="289223" y="1300494"/>
                </a:cubicBezTo>
                <a:cubicBezTo>
                  <a:pt x="284201" y="1296879"/>
                  <a:pt x="280385" y="1295673"/>
                  <a:pt x="277321" y="1296125"/>
                </a:cubicBezTo>
                <a:close/>
                <a:moveTo>
                  <a:pt x="3265852" y="1275987"/>
                </a:moveTo>
                <a:cubicBezTo>
                  <a:pt x="3274289" y="1274781"/>
                  <a:pt x="3278306" y="1277995"/>
                  <a:pt x="3277905" y="1286030"/>
                </a:cubicBezTo>
                <a:cubicBezTo>
                  <a:pt x="3277905" y="1287638"/>
                  <a:pt x="3276298" y="1290048"/>
                  <a:pt x="3275494" y="1290048"/>
                </a:cubicBezTo>
                <a:cubicBezTo>
                  <a:pt x="3273486" y="1289646"/>
                  <a:pt x="3270673" y="1288843"/>
                  <a:pt x="3269870" y="1287236"/>
                </a:cubicBezTo>
                <a:cubicBezTo>
                  <a:pt x="3268262" y="1284022"/>
                  <a:pt x="3267459" y="1280004"/>
                  <a:pt x="3265852" y="1275987"/>
                </a:cubicBezTo>
                <a:close/>
                <a:moveTo>
                  <a:pt x="341854" y="1255096"/>
                </a:moveTo>
                <a:cubicBezTo>
                  <a:pt x="329801" y="1252283"/>
                  <a:pt x="321364" y="1261122"/>
                  <a:pt x="311320" y="1263533"/>
                </a:cubicBezTo>
                <a:cubicBezTo>
                  <a:pt x="306097" y="1264738"/>
                  <a:pt x="298866" y="1267148"/>
                  <a:pt x="300875" y="1273175"/>
                </a:cubicBezTo>
                <a:cubicBezTo>
                  <a:pt x="303687" y="1281210"/>
                  <a:pt x="309311" y="1273175"/>
                  <a:pt x="313731" y="1273175"/>
                </a:cubicBezTo>
                <a:cubicBezTo>
                  <a:pt x="326587" y="1273175"/>
                  <a:pt x="335024" y="1266345"/>
                  <a:pt x="341854" y="1255096"/>
                </a:cubicBezTo>
                <a:close/>
                <a:moveTo>
                  <a:pt x="3157378" y="1179163"/>
                </a:moveTo>
                <a:cubicBezTo>
                  <a:pt x="3156976" y="1179967"/>
                  <a:pt x="3156976" y="1180770"/>
                  <a:pt x="3156574" y="1181574"/>
                </a:cubicBezTo>
                <a:lnTo>
                  <a:pt x="3156172" y="1181172"/>
                </a:lnTo>
                <a:cubicBezTo>
                  <a:pt x="3156574" y="1180368"/>
                  <a:pt x="3156976" y="1179967"/>
                  <a:pt x="3157378" y="1179163"/>
                </a:cubicBezTo>
                <a:close/>
                <a:moveTo>
                  <a:pt x="626701" y="1042163"/>
                </a:moveTo>
                <a:lnTo>
                  <a:pt x="627505" y="1042967"/>
                </a:lnTo>
                <a:lnTo>
                  <a:pt x="626132" y="1043389"/>
                </a:lnTo>
                <a:close/>
                <a:moveTo>
                  <a:pt x="626700" y="1041359"/>
                </a:moveTo>
                <a:lnTo>
                  <a:pt x="628484" y="1041521"/>
                </a:lnTo>
                <a:lnTo>
                  <a:pt x="627504" y="1042163"/>
                </a:lnTo>
                <a:close/>
                <a:moveTo>
                  <a:pt x="3164208" y="1035735"/>
                </a:moveTo>
                <a:lnTo>
                  <a:pt x="3165012" y="1037342"/>
                </a:lnTo>
                <a:lnTo>
                  <a:pt x="3164209" y="1035736"/>
                </a:lnTo>
                <a:lnTo>
                  <a:pt x="3165815" y="1035736"/>
                </a:lnTo>
                <a:lnTo>
                  <a:pt x="3165815" y="1035735"/>
                </a:lnTo>
                <a:close/>
                <a:moveTo>
                  <a:pt x="650805" y="1026896"/>
                </a:moveTo>
                <a:cubicBezTo>
                  <a:pt x="652413" y="1028101"/>
                  <a:pt x="654020" y="1028905"/>
                  <a:pt x="654020" y="1029307"/>
                </a:cubicBezTo>
                <a:cubicBezTo>
                  <a:pt x="652413" y="1033726"/>
                  <a:pt x="650805" y="1038547"/>
                  <a:pt x="648797" y="1043368"/>
                </a:cubicBezTo>
                <a:lnTo>
                  <a:pt x="628484" y="1041521"/>
                </a:lnTo>
                <a:close/>
                <a:moveTo>
                  <a:pt x="3166388" y="1018520"/>
                </a:moveTo>
                <a:lnTo>
                  <a:pt x="3163856" y="1018761"/>
                </a:lnTo>
                <a:lnTo>
                  <a:pt x="3163856" y="1018762"/>
                </a:lnTo>
                <a:lnTo>
                  <a:pt x="3166388" y="1018521"/>
                </a:lnTo>
                <a:close/>
                <a:moveTo>
                  <a:pt x="689375" y="1014443"/>
                </a:moveTo>
                <a:lnTo>
                  <a:pt x="689105" y="1015250"/>
                </a:lnTo>
                <a:lnTo>
                  <a:pt x="688973" y="1015246"/>
                </a:lnTo>
                <a:close/>
                <a:moveTo>
                  <a:pt x="689374" y="1013638"/>
                </a:moveTo>
                <a:lnTo>
                  <a:pt x="688972" y="1014040"/>
                </a:lnTo>
                <a:lnTo>
                  <a:pt x="688900" y="1013733"/>
                </a:lnTo>
                <a:close/>
                <a:moveTo>
                  <a:pt x="456752" y="1013638"/>
                </a:moveTo>
                <a:lnTo>
                  <a:pt x="455948" y="1015647"/>
                </a:lnTo>
                <a:lnTo>
                  <a:pt x="455145" y="1014843"/>
                </a:lnTo>
                <a:close/>
                <a:moveTo>
                  <a:pt x="3188315" y="1013237"/>
                </a:moveTo>
                <a:lnTo>
                  <a:pt x="3189118" y="1013638"/>
                </a:lnTo>
                <a:lnTo>
                  <a:pt x="3187837" y="1014635"/>
                </a:lnTo>
                <a:close/>
                <a:moveTo>
                  <a:pt x="3194340" y="1003996"/>
                </a:moveTo>
                <a:lnTo>
                  <a:pt x="3194741" y="1004398"/>
                </a:lnTo>
                <a:cubicBezTo>
                  <a:pt x="3193134" y="1008014"/>
                  <a:pt x="3191527" y="1011629"/>
                  <a:pt x="3189920" y="1015245"/>
                </a:cubicBezTo>
                <a:lnTo>
                  <a:pt x="3188715" y="1014844"/>
                </a:lnTo>
                <a:cubicBezTo>
                  <a:pt x="3190724" y="1011228"/>
                  <a:pt x="3192331" y="1007612"/>
                  <a:pt x="3194340" y="1003996"/>
                </a:cubicBezTo>
                <a:close/>
                <a:moveTo>
                  <a:pt x="3195544" y="1001987"/>
                </a:moveTo>
                <a:lnTo>
                  <a:pt x="3194741" y="1003996"/>
                </a:lnTo>
                <a:lnTo>
                  <a:pt x="3194741" y="1003594"/>
                </a:lnTo>
                <a:close/>
                <a:moveTo>
                  <a:pt x="686160" y="1001987"/>
                </a:moveTo>
                <a:lnTo>
                  <a:pt x="688900" y="1013733"/>
                </a:lnTo>
                <a:lnTo>
                  <a:pt x="669286" y="1017656"/>
                </a:lnTo>
                <a:cubicBezTo>
                  <a:pt x="675312" y="1012031"/>
                  <a:pt x="679732" y="1008013"/>
                  <a:pt x="686160" y="1001987"/>
                </a:cubicBezTo>
                <a:close/>
                <a:moveTo>
                  <a:pt x="730355" y="988328"/>
                </a:moveTo>
                <a:cubicBezTo>
                  <a:pt x="729552" y="989131"/>
                  <a:pt x="730355" y="991140"/>
                  <a:pt x="730757" y="992345"/>
                </a:cubicBezTo>
                <a:lnTo>
                  <a:pt x="730758" y="992345"/>
                </a:lnTo>
                <a:close/>
                <a:moveTo>
                  <a:pt x="3210008" y="969043"/>
                </a:moveTo>
                <a:lnTo>
                  <a:pt x="3210410" y="969445"/>
                </a:lnTo>
                <a:lnTo>
                  <a:pt x="3209862" y="969500"/>
                </a:lnTo>
                <a:close/>
                <a:moveTo>
                  <a:pt x="3206392" y="968239"/>
                </a:moveTo>
                <a:lnTo>
                  <a:pt x="3207514" y="969734"/>
                </a:lnTo>
                <a:lnTo>
                  <a:pt x="3209862" y="969500"/>
                </a:lnTo>
                <a:lnTo>
                  <a:pt x="3203580" y="989131"/>
                </a:lnTo>
                <a:cubicBezTo>
                  <a:pt x="3197152" y="981096"/>
                  <a:pt x="3207196" y="976275"/>
                  <a:pt x="3207196" y="969846"/>
                </a:cubicBezTo>
                <a:lnTo>
                  <a:pt x="3206392" y="969846"/>
                </a:lnTo>
                <a:lnTo>
                  <a:pt x="3207489" y="969737"/>
                </a:lnTo>
                <a:lnTo>
                  <a:pt x="3207196" y="969444"/>
                </a:lnTo>
                <a:cubicBezTo>
                  <a:pt x="3206794" y="969043"/>
                  <a:pt x="3206794" y="968641"/>
                  <a:pt x="3206392" y="968239"/>
                </a:cubicBezTo>
                <a:close/>
                <a:moveTo>
                  <a:pt x="3214427" y="967436"/>
                </a:moveTo>
                <a:cubicBezTo>
                  <a:pt x="3213222" y="968240"/>
                  <a:pt x="3212017" y="968641"/>
                  <a:pt x="3210811" y="969445"/>
                </a:cubicBezTo>
                <a:lnTo>
                  <a:pt x="3210008" y="969043"/>
                </a:lnTo>
                <a:cubicBezTo>
                  <a:pt x="3210410" y="968641"/>
                  <a:pt x="3211213" y="968641"/>
                  <a:pt x="3212017" y="968240"/>
                </a:cubicBezTo>
                <a:cubicBezTo>
                  <a:pt x="3212820" y="967838"/>
                  <a:pt x="3213624" y="967838"/>
                  <a:pt x="3214427" y="967436"/>
                </a:cubicBezTo>
                <a:close/>
                <a:moveTo>
                  <a:pt x="3235720" y="914403"/>
                </a:moveTo>
                <a:cubicBezTo>
                  <a:pt x="3236523" y="930473"/>
                  <a:pt x="3233711" y="940919"/>
                  <a:pt x="3228488" y="952972"/>
                </a:cubicBezTo>
                <a:cubicBezTo>
                  <a:pt x="3218846" y="945338"/>
                  <a:pt x="3210409" y="938910"/>
                  <a:pt x="3202374" y="932482"/>
                </a:cubicBezTo>
                <a:cubicBezTo>
                  <a:pt x="3207597" y="915608"/>
                  <a:pt x="3223266" y="923643"/>
                  <a:pt x="3235720" y="914403"/>
                </a:cubicBezTo>
                <a:close/>
                <a:moveTo>
                  <a:pt x="962572" y="904762"/>
                </a:moveTo>
                <a:lnTo>
                  <a:pt x="963777" y="908377"/>
                </a:lnTo>
                <a:lnTo>
                  <a:pt x="963778" y="908377"/>
                </a:lnTo>
                <a:lnTo>
                  <a:pt x="962573" y="904763"/>
                </a:lnTo>
                <a:lnTo>
                  <a:pt x="966993" y="904763"/>
                </a:lnTo>
                <a:lnTo>
                  <a:pt x="971009" y="907172"/>
                </a:lnTo>
                <a:lnTo>
                  <a:pt x="966993" y="904763"/>
                </a:lnTo>
                <a:lnTo>
                  <a:pt x="966993" y="904763"/>
                </a:lnTo>
                <a:lnTo>
                  <a:pt x="966991" y="904762"/>
                </a:lnTo>
                <a:lnTo>
                  <a:pt x="962573" y="904762"/>
                </a:lnTo>
                <a:close/>
                <a:moveTo>
                  <a:pt x="3073007" y="891503"/>
                </a:moveTo>
                <a:lnTo>
                  <a:pt x="3073007" y="892306"/>
                </a:lnTo>
                <a:cubicBezTo>
                  <a:pt x="3073007" y="892306"/>
                  <a:pt x="3072606" y="891904"/>
                  <a:pt x="3072606" y="891904"/>
                </a:cubicBezTo>
                <a:close/>
                <a:moveTo>
                  <a:pt x="3073007" y="886682"/>
                </a:moveTo>
                <a:lnTo>
                  <a:pt x="3077828" y="886682"/>
                </a:lnTo>
                <a:lnTo>
                  <a:pt x="3073007" y="891503"/>
                </a:lnTo>
                <a:close/>
                <a:moveTo>
                  <a:pt x="3206169" y="886503"/>
                </a:moveTo>
                <a:lnTo>
                  <a:pt x="3207598" y="888289"/>
                </a:lnTo>
                <a:cubicBezTo>
                  <a:pt x="3207999" y="890699"/>
                  <a:pt x="3209606" y="894315"/>
                  <a:pt x="3208803" y="894717"/>
                </a:cubicBezTo>
                <a:lnTo>
                  <a:pt x="3200768" y="891904"/>
                </a:lnTo>
                <a:close/>
                <a:moveTo>
                  <a:pt x="3072205" y="886281"/>
                </a:moveTo>
                <a:lnTo>
                  <a:pt x="3072205" y="886681"/>
                </a:lnTo>
                <a:lnTo>
                  <a:pt x="3072605" y="886281"/>
                </a:lnTo>
                <a:lnTo>
                  <a:pt x="3072206" y="886281"/>
                </a:lnTo>
                <a:close/>
                <a:moveTo>
                  <a:pt x="3078230" y="886280"/>
                </a:moveTo>
                <a:lnTo>
                  <a:pt x="3078632" y="886682"/>
                </a:lnTo>
                <a:lnTo>
                  <a:pt x="3077828" y="886682"/>
                </a:lnTo>
                <a:close/>
                <a:moveTo>
                  <a:pt x="3206794" y="885878"/>
                </a:moveTo>
                <a:lnTo>
                  <a:pt x="3206169" y="886503"/>
                </a:lnTo>
                <a:lnTo>
                  <a:pt x="3205991" y="886280"/>
                </a:lnTo>
                <a:close/>
                <a:moveTo>
                  <a:pt x="3072205" y="885477"/>
                </a:moveTo>
                <a:lnTo>
                  <a:pt x="3071402" y="886281"/>
                </a:lnTo>
                <a:lnTo>
                  <a:pt x="3071403" y="886281"/>
                </a:lnTo>
                <a:lnTo>
                  <a:pt x="3072205" y="885478"/>
                </a:lnTo>
                <a:close/>
                <a:moveTo>
                  <a:pt x="3093816" y="881111"/>
                </a:moveTo>
                <a:lnTo>
                  <a:pt x="3093499" y="881862"/>
                </a:lnTo>
                <a:lnTo>
                  <a:pt x="3093603" y="881239"/>
                </a:lnTo>
                <a:close/>
                <a:moveTo>
                  <a:pt x="954935" y="840480"/>
                </a:moveTo>
                <a:cubicBezTo>
                  <a:pt x="957747" y="840480"/>
                  <a:pt x="960560" y="840480"/>
                  <a:pt x="963372" y="840480"/>
                </a:cubicBezTo>
                <a:lnTo>
                  <a:pt x="962569" y="840882"/>
                </a:lnTo>
                <a:cubicBezTo>
                  <a:pt x="960560" y="841284"/>
                  <a:pt x="958149" y="841284"/>
                  <a:pt x="955739" y="841284"/>
                </a:cubicBezTo>
                <a:lnTo>
                  <a:pt x="955738" y="841284"/>
                </a:lnTo>
                <a:lnTo>
                  <a:pt x="954935" y="842488"/>
                </a:lnTo>
                <a:lnTo>
                  <a:pt x="954935" y="840881"/>
                </a:lnTo>
                <a:lnTo>
                  <a:pt x="955737" y="841282"/>
                </a:lnTo>
                <a:close/>
                <a:moveTo>
                  <a:pt x="1228636" y="796689"/>
                </a:moveTo>
                <a:lnTo>
                  <a:pt x="1228134" y="797090"/>
                </a:lnTo>
                <a:lnTo>
                  <a:pt x="1228135" y="797091"/>
                </a:lnTo>
                <a:lnTo>
                  <a:pt x="1228636" y="796691"/>
                </a:lnTo>
                <a:lnTo>
                  <a:pt x="1228636" y="796690"/>
                </a:lnTo>
                <a:close/>
                <a:moveTo>
                  <a:pt x="1157023" y="714730"/>
                </a:moveTo>
                <a:lnTo>
                  <a:pt x="1157426" y="715533"/>
                </a:lnTo>
                <a:lnTo>
                  <a:pt x="1155807" y="716046"/>
                </a:lnTo>
                <a:close/>
                <a:moveTo>
                  <a:pt x="1156237" y="712973"/>
                </a:moveTo>
                <a:lnTo>
                  <a:pt x="1155414" y="714327"/>
                </a:lnTo>
                <a:lnTo>
                  <a:pt x="1155012" y="713524"/>
                </a:lnTo>
                <a:close/>
                <a:moveTo>
                  <a:pt x="1161819" y="703779"/>
                </a:moveTo>
                <a:lnTo>
                  <a:pt x="1161591" y="710561"/>
                </a:lnTo>
                <a:lnTo>
                  <a:pt x="1156237" y="712973"/>
                </a:lnTo>
                <a:close/>
                <a:moveTo>
                  <a:pt x="1158315" y="701650"/>
                </a:moveTo>
                <a:lnTo>
                  <a:pt x="1162243" y="703078"/>
                </a:lnTo>
                <a:lnTo>
                  <a:pt x="1162244" y="703078"/>
                </a:lnTo>
                <a:lnTo>
                  <a:pt x="1161819" y="703779"/>
                </a:lnTo>
                <a:lnTo>
                  <a:pt x="1161829" y="703482"/>
                </a:lnTo>
                <a:lnTo>
                  <a:pt x="1159431" y="703882"/>
                </a:lnTo>
                <a:close/>
                <a:moveTo>
                  <a:pt x="1157824" y="701471"/>
                </a:moveTo>
                <a:cubicBezTo>
                  <a:pt x="1157824" y="701471"/>
                  <a:pt x="1158226" y="701471"/>
                  <a:pt x="1158226" y="701471"/>
                </a:cubicBezTo>
                <a:lnTo>
                  <a:pt x="1158315" y="701650"/>
                </a:lnTo>
                <a:close/>
                <a:moveTo>
                  <a:pt x="1192775" y="685802"/>
                </a:moveTo>
                <a:cubicBezTo>
                  <a:pt x="1193579" y="686204"/>
                  <a:pt x="1193980" y="686204"/>
                  <a:pt x="1194784" y="686204"/>
                </a:cubicBezTo>
                <a:cubicBezTo>
                  <a:pt x="1194784" y="687007"/>
                  <a:pt x="1194784" y="687409"/>
                  <a:pt x="1194784" y="687811"/>
                </a:cubicBezTo>
                <a:cubicBezTo>
                  <a:pt x="1193980" y="687409"/>
                  <a:pt x="1193579" y="686606"/>
                  <a:pt x="1192775" y="685802"/>
                </a:cubicBezTo>
                <a:close/>
                <a:moveTo>
                  <a:pt x="1222907" y="663706"/>
                </a:moveTo>
                <a:lnTo>
                  <a:pt x="1223711" y="664108"/>
                </a:lnTo>
                <a:lnTo>
                  <a:pt x="1221703" y="665313"/>
                </a:lnTo>
                <a:close/>
                <a:moveTo>
                  <a:pt x="1226122" y="660893"/>
                </a:moveTo>
                <a:cubicBezTo>
                  <a:pt x="1225319" y="661696"/>
                  <a:pt x="1224515" y="662902"/>
                  <a:pt x="1223712" y="664107"/>
                </a:cubicBezTo>
                <a:lnTo>
                  <a:pt x="1223311" y="663705"/>
                </a:lnTo>
                <a:cubicBezTo>
                  <a:pt x="1224115" y="662902"/>
                  <a:pt x="1225319" y="661696"/>
                  <a:pt x="1226122" y="660893"/>
                </a:cubicBezTo>
                <a:close/>
                <a:moveTo>
                  <a:pt x="1280363" y="653662"/>
                </a:moveTo>
                <a:lnTo>
                  <a:pt x="1281350" y="653941"/>
                </a:lnTo>
                <a:lnTo>
                  <a:pt x="1281167" y="654064"/>
                </a:lnTo>
                <a:close/>
                <a:moveTo>
                  <a:pt x="1277354" y="653099"/>
                </a:moveTo>
                <a:lnTo>
                  <a:pt x="1276342" y="656474"/>
                </a:lnTo>
                <a:cubicBezTo>
                  <a:pt x="1274333" y="654666"/>
                  <a:pt x="1274433" y="653963"/>
                  <a:pt x="1275237" y="653611"/>
                </a:cubicBezTo>
                <a:close/>
                <a:moveTo>
                  <a:pt x="1277547" y="652456"/>
                </a:moveTo>
                <a:lnTo>
                  <a:pt x="1278350" y="652858"/>
                </a:lnTo>
                <a:lnTo>
                  <a:pt x="1277354" y="653099"/>
                </a:lnTo>
                <a:close/>
                <a:moveTo>
                  <a:pt x="1433031" y="613888"/>
                </a:moveTo>
                <a:cubicBezTo>
                  <a:pt x="1418969" y="618307"/>
                  <a:pt x="1406113" y="623932"/>
                  <a:pt x="1394864" y="634378"/>
                </a:cubicBezTo>
                <a:cubicBezTo>
                  <a:pt x="1384820" y="643618"/>
                  <a:pt x="1373571" y="652055"/>
                  <a:pt x="1362321" y="659689"/>
                </a:cubicBezTo>
                <a:cubicBezTo>
                  <a:pt x="1351072" y="666920"/>
                  <a:pt x="1344242" y="680178"/>
                  <a:pt x="1329779" y="684196"/>
                </a:cubicBezTo>
                <a:cubicBezTo>
                  <a:pt x="1324155" y="685803"/>
                  <a:pt x="1318529" y="691427"/>
                  <a:pt x="1315316" y="696650"/>
                </a:cubicBezTo>
                <a:cubicBezTo>
                  <a:pt x="1308485" y="707900"/>
                  <a:pt x="1298041" y="712721"/>
                  <a:pt x="1286791" y="717140"/>
                </a:cubicBezTo>
                <a:cubicBezTo>
                  <a:pt x="1279961" y="719952"/>
                  <a:pt x="1272729" y="722765"/>
                  <a:pt x="1267506" y="727586"/>
                </a:cubicBezTo>
                <a:cubicBezTo>
                  <a:pt x="1253444" y="739237"/>
                  <a:pt x="1240187" y="752495"/>
                  <a:pt x="1226527" y="764548"/>
                </a:cubicBezTo>
                <a:cubicBezTo>
                  <a:pt x="1222509" y="768164"/>
                  <a:pt x="1218090" y="771779"/>
                  <a:pt x="1213269" y="774190"/>
                </a:cubicBezTo>
                <a:cubicBezTo>
                  <a:pt x="1191172" y="787046"/>
                  <a:pt x="1168674" y="799501"/>
                  <a:pt x="1146176" y="812357"/>
                </a:cubicBezTo>
                <a:cubicBezTo>
                  <a:pt x="1130105" y="821597"/>
                  <a:pt x="1114036" y="830838"/>
                  <a:pt x="1098769" y="840882"/>
                </a:cubicBezTo>
                <a:cubicBezTo>
                  <a:pt x="1086314" y="848917"/>
                  <a:pt x="1072654" y="856149"/>
                  <a:pt x="1063814" y="867398"/>
                </a:cubicBezTo>
                <a:cubicBezTo>
                  <a:pt x="1053368" y="880254"/>
                  <a:pt x="1039710" y="887486"/>
                  <a:pt x="1027657" y="897128"/>
                </a:cubicBezTo>
                <a:cubicBezTo>
                  <a:pt x="1007569" y="913199"/>
                  <a:pt x="986276" y="928064"/>
                  <a:pt x="965384" y="943330"/>
                </a:cubicBezTo>
                <a:cubicBezTo>
                  <a:pt x="951323" y="953374"/>
                  <a:pt x="936859" y="963418"/>
                  <a:pt x="921994" y="972257"/>
                </a:cubicBezTo>
                <a:cubicBezTo>
                  <a:pt x="914763" y="976676"/>
                  <a:pt x="907933" y="980292"/>
                  <a:pt x="904719" y="989131"/>
                </a:cubicBezTo>
                <a:cubicBezTo>
                  <a:pt x="902710" y="994756"/>
                  <a:pt x="896683" y="995559"/>
                  <a:pt x="891862" y="997970"/>
                </a:cubicBezTo>
                <a:cubicBezTo>
                  <a:pt x="867757" y="1010424"/>
                  <a:pt x="840437" y="1018058"/>
                  <a:pt x="821956" y="1040556"/>
                </a:cubicBezTo>
                <a:cubicBezTo>
                  <a:pt x="819546" y="1043368"/>
                  <a:pt x="816331" y="1045377"/>
                  <a:pt x="813519" y="1047386"/>
                </a:cubicBezTo>
                <a:cubicBezTo>
                  <a:pt x="793833" y="1061046"/>
                  <a:pt x="774147" y="1074304"/>
                  <a:pt x="754461" y="1087964"/>
                </a:cubicBezTo>
                <a:cubicBezTo>
                  <a:pt x="749238" y="1091580"/>
                  <a:pt x="745220" y="1096401"/>
                  <a:pt x="740801" y="1100820"/>
                </a:cubicBezTo>
                <a:lnTo>
                  <a:pt x="740802" y="1100821"/>
                </a:lnTo>
                <a:lnTo>
                  <a:pt x="754462" y="1087965"/>
                </a:lnTo>
                <a:cubicBezTo>
                  <a:pt x="774147" y="1074305"/>
                  <a:pt x="793834" y="1061047"/>
                  <a:pt x="813520" y="1047387"/>
                </a:cubicBezTo>
                <a:cubicBezTo>
                  <a:pt x="816332" y="1045378"/>
                  <a:pt x="819547" y="1043369"/>
                  <a:pt x="821957" y="1040557"/>
                </a:cubicBezTo>
                <a:cubicBezTo>
                  <a:pt x="840438" y="1018059"/>
                  <a:pt x="867757" y="1010425"/>
                  <a:pt x="891863" y="997971"/>
                </a:cubicBezTo>
                <a:cubicBezTo>
                  <a:pt x="896684" y="995560"/>
                  <a:pt x="902711" y="994757"/>
                  <a:pt x="904719" y="989132"/>
                </a:cubicBezTo>
                <a:cubicBezTo>
                  <a:pt x="907934" y="980293"/>
                  <a:pt x="914764" y="976677"/>
                  <a:pt x="921994" y="972258"/>
                </a:cubicBezTo>
                <a:cubicBezTo>
                  <a:pt x="936860" y="963419"/>
                  <a:pt x="951324" y="953375"/>
                  <a:pt x="965385" y="943331"/>
                </a:cubicBezTo>
                <a:cubicBezTo>
                  <a:pt x="986277" y="928065"/>
                  <a:pt x="1007570" y="913200"/>
                  <a:pt x="1027657" y="897129"/>
                </a:cubicBezTo>
                <a:cubicBezTo>
                  <a:pt x="1039711" y="887487"/>
                  <a:pt x="1053368" y="880255"/>
                  <a:pt x="1063814" y="867399"/>
                </a:cubicBezTo>
                <a:cubicBezTo>
                  <a:pt x="1072654" y="856150"/>
                  <a:pt x="1086314" y="848918"/>
                  <a:pt x="1098769" y="840883"/>
                </a:cubicBezTo>
                <a:cubicBezTo>
                  <a:pt x="1114036" y="830839"/>
                  <a:pt x="1130106" y="821598"/>
                  <a:pt x="1146176" y="812358"/>
                </a:cubicBezTo>
                <a:cubicBezTo>
                  <a:pt x="1168674" y="799502"/>
                  <a:pt x="1191172" y="787047"/>
                  <a:pt x="1213269" y="774191"/>
                </a:cubicBezTo>
                <a:cubicBezTo>
                  <a:pt x="1218090" y="771780"/>
                  <a:pt x="1222509" y="768165"/>
                  <a:pt x="1226527" y="764549"/>
                </a:cubicBezTo>
                <a:cubicBezTo>
                  <a:pt x="1240187" y="752496"/>
                  <a:pt x="1253444" y="739238"/>
                  <a:pt x="1267506" y="727587"/>
                </a:cubicBezTo>
                <a:cubicBezTo>
                  <a:pt x="1272729" y="722766"/>
                  <a:pt x="1279961" y="719953"/>
                  <a:pt x="1286791" y="717141"/>
                </a:cubicBezTo>
                <a:cubicBezTo>
                  <a:pt x="1298041" y="712722"/>
                  <a:pt x="1308485" y="707901"/>
                  <a:pt x="1315316" y="696651"/>
                </a:cubicBezTo>
                <a:cubicBezTo>
                  <a:pt x="1318529" y="691428"/>
                  <a:pt x="1324155" y="685804"/>
                  <a:pt x="1329779" y="684197"/>
                </a:cubicBezTo>
                <a:cubicBezTo>
                  <a:pt x="1344242" y="680179"/>
                  <a:pt x="1351072" y="666921"/>
                  <a:pt x="1362321" y="659690"/>
                </a:cubicBezTo>
                <a:cubicBezTo>
                  <a:pt x="1373571" y="652056"/>
                  <a:pt x="1384820" y="643619"/>
                  <a:pt x="1394864" y="634379"/>
                </a:cubicBezTo>
                <a:cubicBezTo>
                  <a:pt x="1406113" y="623933"/>
                  <a:pt x="1418969" y="618308"/>
                  <a:pt x="1433031" y="613889"/>
                </a:cubicBezTo>
                <a:lnTo>
                  <a:pt x="1443878" y="619514"/>
                </a:lnTo>
                <a:lnTo>
                  <a:pt x="1443878" y="619513"/>
                </a:lnTo>
                <a:cubicBezTo>
                  <a:pt x="1442673" y="613888"/>
                  <a:pt x="1437048" y="612683"/>
                  <a:pt x="1433031" y="613888"/>
                </a:cubicBezTo>
                <a:close/>
                <a:moveTo>
                  <a:pt x="1292412" y="610673"/>
                </a:moveTo>
                <a:lnTo>
                  <a:pt x="1292010" y="611878"/>
                </a:lnTo>
                <a:lnTo>
                  <a:pt x="1290805" y="611075"/>
                </a:lnTo>
                <a:close/>
                <a:moveTo>
                  <a:pt x="1383612" y="590987"/>
                </a:moveTo>
                <a:lnTo>
                  <a:pt x="1384416" y="590987"/>
                </a:lnTo>
                <a:lnTo>
                  <a:pt x="1385621" y="590987"/>
                </a:lnTo>
                <a:lnTo>
                  <a:pt x="1384717" y="591590"/>
                </a:lnTo>
                <a:lnTo>
                  <a:pt x="1384817" y="591790"/>
                </a:lnTo>
                <a:cubicBezTo>
                  <a:pt x="1382407" y="594201"/>
                  <a:pt x="1380398" y="596612"/>
                  <a:pt x="1378389" y="599022"/>
                </a:cubicBezTo>
                <a:cubicBezTo>
                  <a:pt x="1378389" y="599022"/>
                  <a:pt x="1377586" y="598219"/>
                  <a:pt x="1378389" y="598219"/>
                </a:cubicBezTo>
                <a:lnTo>
                  <a:pt x="1384051" y="591425"/>
                </a:lnTo>
                <a:close/>
                <a:moveTo>
                  <a:pt x="1406512" y="575319"/>
                </a:moveTo>
                <a:lnTo>
                  <a:pt x="1406914" y="575721"/>
                </a:lnTo>
                <a:cubicBezTo>
                  <a:pt x="1404905" y="577328"/>
                  <a:pt x="1402495" y="579337"/>
                  <a:pt x="1400486" y="580944"/>
                </a:cubicBezTo>
                <a:cubicBezTo>
                  <a:pt x="1402495" y="578533"/>
                  <a:pt x="1404504" y="576926"/>
                  <a:pt x="1406512" y="575319"/>
                </a:cubicBezTo>
                <a:close/>
                <a:moveTo>
                  <a:pt x="1407717" y="573712"/>
                </a:moveTo>
                <a:lnTo>
                  <a:pt x="1406914" y="575319"/>
                </a:lnTo>
                <a:lnTo>
                  <a:pt x="1406512" y="574917"/>
                </a:lnTo>
                <a:close/>
                <a:moveTo>
                  <a:pt x="1442579" y="548325"/>
                </a:moveTo>
                <a:lnTo>
                  <a:pt x="1434385" y="558645"/>
                </a:lnTo>
                <a:cubicBezTo>
                  <a:pt x="1430016" y="561357"/>
                  <a:pt x="1424391" y="563466"/>
                  <a:pt x="1417762" y="566479"/>
                </a:cubicBezTo>
                <a:cubicBezTo>
                  <a:pt x="1422182" y="559850"/>
                  <a:pt x="1426601" y="555933"/>
                  <a:pt x="1431020" y="553272"/>
                </a:cubicBezTo>
                <a:close/>
                <a:moveTo>
                  <a:pt x="1452165" y="539867"/>
                </a:moveTo>
                <a:lnTo>
                  <a:pt x="1450540" y="541004"/>
                </a:lnTo>
                <a:lnTo>
                  <a:pt x="1450706" y="541170"/>
                </a:lnTo>
                <a:cubicBezTo>
                  <a:pt x="1448295" y="543580"/>
                  <a:pt x="1446286" y="545589"/>
                  <a:pt x="1444278" y="547999"/>
                </a:cubicBezTo>
                <a:lnTo>
                  <a:pt x="1443996" y="547718"/>
                </a:lnTo>
                <a:lnTo>
                  <a:pt x="1442579" y="548325"/>
                </a:lnTo>
                <a:lnTo>
                  <a:pt x="1443474" y="547196"/>
                </a:lnTo>
                <a:lnTo>
                  <a:pt x="1449708" y="540573"/>
                </a:lnTo>
                <a:lnTo>
                  <a:pt x="1449501" y="540366"/>
                </a:lnTo>
                <a:close/>
                <a:moveTo>
                  <a:pt x="1454322" y="538357"/>
                </a:moveTo>
                <a:cubicBezTo>
                  <a:pt x="1454724" y="538357"/>
                  <a:pt x="1455527" y="539161"/>
                  <a:pt x="1455929" y="539161"/>
                </a:cubicBezTo>
                <a:lnTo>
                  <a:pt x="1452165" y="539867"/>
                </a:lnTo>
                <a:close/>
                <a:moveTo>
                  <a:pt x="1520612" y="491753"/>
                </a:moveTo>
                <a:cubicBezTo>
                  <a:pt x="1521416" y="491753"/>
                  <a:pt x="1521817" y="491753"/>
                  <a:pt x="1522621" y="491753"/>
                </a:cubicBezTo>
                <a:cubicBezTo>
                  <a:pt x="1522621" y="492557"/>
                  <a:pt x="1522621" y="492958"/>
                  <a:pt x="1522621" y="493762"/>
                </a:cubicBezTo>
                <a:cubicBezTo>
                  <a:pt x="1521817" y="493360"/>
                  <a:pt x="1521416" y="492557"/>
                  <a:pt x="1520612" y="491753"/>
                </a:cubicBezTo>
                <a:close/>
                <a:moveTo>
                  <a:pt x="1708237" y="436310"/>
                </a:moveTo>
                <a:lnTo>
                  <a:pt x="1708639" y="436712"/>
                </a:lnTo>
                <a:lnTo>
                  <a:pt x="1708544" y="436822"/>
                </a:lnTo>
                <a:close/>
                <a:moveTo>
                  <a:pt x="1711276" y="435908"/>
                </a:moveTo>
                <a:lnTo>
                  <a:pt x="1711850" y="435908"/>
                </a:lnTo>
                <a:lnTo>
                  <a:pt x="1711448" y="436310"/>
                </a:lnTo>
                <a:close/>
                <a:moveTo>
                  <a:pt x="1705422" y="435908"/>
                </a:moveTo>
                <a:lnTo>
                  <a:pt x="1706601" y="435908"/>
                </a:lnTo>
                <a:lnTo>
                  <a:pt x="1706226" y="436711"/>
                </a:lnTo>
                <a:close/>
                <a:moveTo>
                  <a:pt x="1709038" y="430685"/>
                </a:moveTo>
                <a:lnTo>
                  <a:pt x="1711276" y="435908"/>
                </a:lnTo>
                <a:lnTo>
                  <a:pt x="1706601" y="435908"/>
                </a:lnTo>
                <a:close/>
                <a:moveTo>
                  <a:pt x="2588085" y="419035"/>
                </a:moveTo>
                <a:cubicBezTo>
                  <a:pt x="2586880" y="419838"/>
                  <a:pt x="2585675" y="420642"/>
                  <a:pt x="2584470" y="421847"/>
                </a:cubicBezTo>
                <a:lnTo>
                  <a:pt x="2584470" y="421848"/>
                </a:lnTo>
                <a:lnTo>
                  <a:pt x="2588085" y="419036"/>
                </a:lnTo>
                <a:lnTo>
                  <a:pt x="2588889" y="423856"/>
                </a:lnTo>
                <a:cubicBezTo>
                  <a:pt x="2588889" y="422651"/>
                  <a:pt x="2588487" y="421044"/>
                  <a:pt x="2588085" y="419035"/>
                </a:cubicBezTo>
                <a:close/>
                <a:moveTo>
                  <a:pt x="2068208" y="401759"/>
                </a:moveTo>
                <a:cubicBezTo>
                  <a:pt x="2069012" y="402563"/>
                  <a:pt x="2069413" y="403768"/>
                  <a:pt x="2070217" y="404571"/>
                </a:cubicBezTo>
                <a:cubicBezTo>
                  <a:pt x="2069012" y="405375"/>
                  <a:pt x="2067404" y="406178"/>
                  <a:pt x="2066199" y="406580"/>
                </a:cubicBezTo>
                <a:cubicBezTo>
                  <a:pt x="2065797" y="406178"/>
                  <a:pt x="2064994" y="404973"/>
                  <a:pt x="2064994" y="404973"/>
                </a:cubicBezTo>
                <a:cubicBezTo>
                  <a:pt x="2066199" y="403768"/>
                  <a:pt x="2067404" y="402563"/>
                  <a:pt x="2068208" y="401759"/>
                </a:cubicBezTo>
                <a:close/>
                <a:moveTo>
                  <a:pt x="2608575" y="399750"/>
                </a:moveTo>
                <a:cubicBezTo>
                  <a:pt x="2604156" y="402563"/>
                  <a:pt x="2600138" y="406580"/>
                  <a:pt x="2596924" y="410598"/>
                </a:cubicBezTo>
                <a:cubicBezTo>
                  <a:pt x="2595116" y="412808"/>
                  <a:pt x="2595116" y="415519"/>
                  <a:pt x="2596271" y="417880"/>
                </a:cubicBezTo>
                <a:lnTo>
                  <a:pt x="2596924" y="410599"/>
                </a:lnTo>
                <a:cubicBezTo>
                  <a:pt x="2600138" y="406581"/>
                  <a:pt x="2604156" y="402564"/>
                  <a:pt x="2608575" y="399751"/>
                </a:cubicBezTo>
                <a:cubicBezTo>
                  <a:pt x="2610584" y="398345"/>
                  <a:pt x="2613798" y="398847"/>
                  <a:pt x="2616560" y="400253"/>
                </a:cubicBezTo>
                <a:lnTo>
                  <a:pt x="2621833" y="406179"/>
                </a:lnTo>
                <a:lnTo>
                  <a:pt x="2621833" y="406178"/>
                </a:lnTo>
                <a:cubicBezTo>
                  <a:pt x="2621431" y="401759"/>
                  <a:pt x="2612593" y="396938"/>
                  <a:pt x="2608575" y="399750"/>
                </a:cubicBezTo>
                <a:close/>
                <a:moveTo>
                  <a:pt x="2520841" y="385940"/>
                </a:moveTo>
                <a:cubicBezTo>
                  <a:pt x="2515769" y="387497"/>
                  <a:pt x="2511350" y="390510"/>
                  <a:pt x="2507332" y="394527"/>
                </a:cubicBezTo>
                <a:cubicBezTo>
                  <a:pt x="2505323" y="396536"/>
                  <a:pt x="2505725" y="401357"/>
                  <a:pt x="2505725" y="404973"/>
                </a:cubicBezTo>
                <a:cubicBezTo>
                  <a:pt x="2505725" y="409393"/>
                  <a:pt x="2508537" y="411803"/>
                  <a:pt x="2512957" y="410598"/>
                </a:cubicBezTo>
                <a:lnTo>
                  <a:pt x="2512958" y="410598"/>
                </a:lnTo>
                <a:lnTo>
                  <a:pt x="2505726" y="404973"/>
                </a:lnTo>
                <a:cubicBezTo>
                  <a:pt x="2505726" y="401357"/>
                  <a:pt x="2505324" y="396536"/>
                  <a:pt x="2507333" y="394527"/>
                </a:cubicBezTo>
                <a:lnTo>
                  <a:pt x="2520842" y="385940"/>
                </a:lnTo>
                <a:close/>
                <a:moveTo>
                  <a:pt x="2075441" y="364396"/>
                </a:moveTo>
                <a:lnTo>
                  <a:pt x="2075842" y="365199"/>
                </a:lnTo>
                <a:lnTo>
                  <a:pt x="2074196" y="365570"/>
                </a:lnTo>
                <a:close/>
                <a:moveTo>
                  <a:pt x="1973399" y="358369"/>
                </a:moveTo>
                <a:lnTo>
                  <a:pt x="1974201" y="358771"/>
                </a:lnTo>
                <a:lnTo>
                  <a:pt x="1973779" y="359131"/>
                </a:lnTo>
                <a:close/>
                <a:moveTo>
                  <a:pt x="2077851" y="357967"/>
                </a:moveTo>
                <a:lnTo>
                  <a:pt x="2079056" y="358369"/>
                </a:lnTo>
                <a:cubicBezTo>
                  <a:pt x="2077047" y="360779"/>
                  <a:pt x="2075038" y="362788"/>
                  <a:pt x="2073029" y="365199"/>
                </a:cubicBezTo>
                <a:lnTo>
                  <a:pt x="2072226" y="363993"/>
                </a:lnTo>
                <a:cubicBezTo>
                  <a:pt x="2074235" y="361985"/>
                  <a:pt x="2075842" y="359976"/>
                  <a:pt x="2077851" y="357967"/>
                </a:cubicBezTo>
                <a:close/>
                <a:moveTo>
                  <a:pt x="1972992" y="357565"/>
                </a:moveTo>
                <a:lnTo>
                  <a:pt x="1971788" y="358369"/>
                </a:lnTo>
                <a:lnTo>
                  <a:pt x="1970983" y="358369"/>
                </a:lnTo>
                <a:close/>
                <a:moveTo>
                  <a:pt x="2445460" y="346718"/>
                </a:moveTo>
                <a:lnTo>
                  <a:pt x="2444656" y="347923"/>
                </a:lnTo>
                <a:lnTo>
                  <a:pt x="2443853" y="347521"/>
                </a:lnTo>
                <a:close/>
                <a:moveTo>
                  <a:pt x="2765663" y="316184"/>
                </a:moveTo>
                <a:cubicBezTo>
                  <a:pt x="2764056" y="316988"/>
                  <a:pt x="2762449" y="317791"/>
                  <a:pt x="2760842" y="318997"/>
                </a:cubicBezTo>
                <a:cubicBezTo>
                  <a:pt x="2754414" y="318997"/>
                  <a:pt x="2747986" y="318193"/>
                  <a:pt x="2741959" y="318997"/>
                </a:cubicBezTo>
                <a:cubicBezTo>
                  <a:pt x="2739147" y="319398"/>
                  <a:pt x="2735933" y="323014"/>
                  <a:pt x="2735129" y="325827"/>
                </a:cubicBezTo>
                <a:lnTo>
                  <a:pt x="2735129" y="325828"/>
                </a:lnTo>
                <a:lnTo>
                  <a:pt x="2741959" y="318998"/>
                </a:lnTo>
                <a:cubicBezTo>
                  <a:pt x="2747986" y="318194"/>
                  <a:pt x="2754414" y="318998"/>
                  <a:pt x="2760842" y="318998"/>
                </a:cubicBezTo>
                <a:lnTo>
                  <a:pt x="2765662" y="316186"/>
                </a:lnTo>
                <a:close/>
                <a:moveTo>
                  <a:pt x="2743565" y="219360"/>
                </a:moveTo>
                <a:cubicBezTo>
                  <a:pt x="2743164" y="219762"/>
                  <a:pt x="2742762" y="220565"/>
                  <a:pt x="2742762" y="221369"/>
                </a:cubicBezTo>
                <a:cubicBezTo>
                  <a:pt x="2742360" y="220967"/>
                  <a:pt x="2741557" y="220967"/>
                  <a:pt x="2741155" y="220565"/>
                </a:cubicBezTo>
                <a:cubicBezTo>
                  <a:pt x="2741958" y="220164"/>
                  <a:pt x="2742762" y="219762"/>
                  <a:pt x="2743565" y="219360"/>
                </a:cubicBezTo>
                <a:close/>
                <a:moveTo>
                  <a:pt x="2664017" y="108073"/>
                </a:moveTo>
                <a:cubicBezTo>
                  <a:pt x="2670445" y="113296"/>
                  <a:pt x="2674864" y="116912"/>
                  <a:pt x="2682498" y="123340"/>
                </a:cubicBezTo>
                <a:cubicBezTo>
                  <a:pt x="2670445" y="123340"/>
                  <a:pt x="2662811" y="123340"/>
                  <a:pt x="2654776" y="123340"/>
                </a:cubicBezTo>
                <a:cubicBezTo>
                  <a:pt x="2650759" y="112894"/>
                  <a:pt x="2661204" y="114501"/>
                  <a:pt x="2664017" y="108073"/>
                </a:cubicBezTo>
                <a:close/>
                <a:moveTo>
                  <a:pt x="2698971" y="105262"/>
                </a:moveTo>
                <a:lnTo>
                  <a:pt x="2699041" y="106042"/>
                </a:lnTo>
                <a:lnTo>
                  <a:pt x="2698569" y="106065"/>
                </a:lnTo>
                <a:close/>
                <a:moveTo>
                  <a:pt x="2721721" y="104910"/>
                </a:moveTo>
                <a:cubicBezTo>
                  <a:pt x="2729204" y="105864"/>
                  <a:pt x="2736335" y="108676"/>
                  <a:pt x="2742763" y="114903"/>
                </a:cubicBezTo>
                <a:cubicBezTo>
                  <a:pt x="2744772" y="116510"/>
                  <a:pt x="2748387" y="118117"/>
                  <a:pt x="2750396" y="117314"/>
                </a:cubicBezTo>
                <a:cubicBezTo>
                  <a:pt x="2763252" y="113698"/>
                  <a:pt x="2770484" y="120528"/>
                  <a:pt x="2778519" y="129366"/>
                </a:cubicBezTo>
                <a:cubicBezTo>
                  <a:pt x="2782135" y="133786"/>
                  <a:pt x="2789769" y="135393"/>
                  <a:pt x="2795795" y="136196"/>
                </a:cubicBezTo>
                <a:cubicBezTo>
                  <a:pt x="2807446" y="138205"/>
                  <a:pt x="2819499" y="138607"/>
                  <a:pt x="2831552" y="139812"/>
                </a:cubicBezTo>
                <a:cubicBezTo>
                  <a:pt x="2835167" y="140214"/>
                  <a:pt x="2839185" y="140616"/>
                  <a:pt x="2842399" y="139410"/>
                </a:cubicBezTo>
                <a:cubicBezTo>
                  <a:pt x="2854050" y="134589"/>
                  <a:pt x="2866103" y="138205"/>
                  <a:pt x="2878156" y="137402"/>
                </a:cubicBezTo>
                <a:cubicBezTo>
                  <a:pt x="2886592" y="137000"/>
                  <a:pt x="2891816" y="141821"/>
                  <a:pt x="2897440" y="147446"/>
                </a:cubicBezTo>
                <a:cubicBezTo>
                  <a:pt x="2896636" y="154275"/>
                  <a:pt x="2893423" y="161909"/>
                  <a:pt x="2895431" y="167935"/>
                </a:cubicBezTo>
                <a:cubicBezTo>
                  <a:pt x="2897038" y="173158"/>
                  <a:pt x="2904270" y="176372"/>
                  <a:pt x="2908689" y="180792"/>
                </a:cubicBezTo>
                <a:cubicBezTo>
                  <a:pt x="2909895" y="185613"/>
                  <a:pt x="2905475" y="186818"/>
                  <a:pt x="2902663" y="188827"/>
                </a:cubicBezTo>
                <a:cubicBezTo>
                  <a:pt x="2888200" y="196862"/>
                  <a:pt x="2886592" y="200880"/>
                  <a:pt x="2893824" y="210924"/>
                </a:cubicBezTo>
                <a:cubicBezTo>
                  <a:pt x="2899449" y="218557"/>
                  <a:pt x="2901056" y="225387"/>
                  <a:pt x="2899851" y="234226"/>
                </a:cubicBezTo>
                <a:cubicBezTo>
                  <a:pt x="2898243" y="248689"/>
                  <a:pt x="2896636" y="263152"/>
                  <a:pt x="2895029" y="278821"/>
                </a:cubicBezTo>
                <a:cubicBezTo>
                  <a:pt x="2900252" y="284445"/>
                  <a:pt x="2909493" y="288463"/>
                  <a:pt x="2911502" y="298909"/>
                </a:cubicBezTo>
                <a:cubicBezTo>
                  <a:pt x="2912305" y="302525"/>
                  <a:pt x="2916724" y="307747"/>
                  <a:pt x="2920340" y="308551"/>
                </a:cubicBezTo>
                <a:cubicBezTo>
                  <a:pt x="2932393" y="311363"/>
                  <a:pt x="2939625" y="318997"/>
                  <a:pt x="2945249" y="329041"/>
                </a:cubicBezTo>
                <a:cubicBezTo>
                  <a:pt x="2948062" y="333862"/>
                  <a:pt x="2951678" y="335871"/>
                  <a:pt x="2956499" y="334665"/>
                </a:cubicBezTo>
                <a:cubicBezTo>
                  <a:pt x="2962927" y="333058"/>
                  <a:pt x="2964534" y="327032"/>
                  <a:pt x="2964132" y="321407"/>
                </a:cubicBezTo>
                <a:cubicBezTo>
                  <a:pt x="2963730" y="315783"/>
                  <a:pt x="2962123" y="310560"/>
                  <a:pt x="2961320" y="304935"/>
                </a:cubicBezTo>
                <a:cubicBezTo>
                  <a:pt x="2960516" y="300516"/>
                  <a:pt x="2959713" y="296096"/>
                  <a:pt x="2958909" y="290874"/>
                </a:cubicBezTo>
                <a:cubicBezTo>
                  <a:pt x="2977390" y="283642"/>
                  <a:pt x="2992255" y="289668"/>
                  <a:pt x="3005915" y="300114"/>
                </a:cubicBezTo>
                <a:cubicBezTo>
                  <a:pt x="3013147" y="305337"/>
                  <a:pt x="3019575" y="312167"/>
                  <a:pt x="3026807" y="318997"/>
                </a:cubicBezTo>
                <a:cubicBezTo>
                  <a:pt x="3028414" y="332657"/>
                  <a:pt x="3028414" y="332657"/>
                  <a:pt x="3042877" y="345513"/>
                </a:cubicBezTo>
                <a:cubicBezTo>
                  <a:pt x="3066581" y="333058"/>
                  <a:pt x="3091088" y="320604"/>
                  <a:pt x="3116801" y="307346"/>
                </a:cubicBezTo>
                <a:cubicBezTo>
                  <a:pt x="3121220" y="308551"/>
                  <a:pt x="3127246" y="310560"/>
                  <a:pt x="3133674" y="311765"/>
                </a:cubicBezTo>
                <a:cubicBezTo>
                  <a:pt x="3148540" y="314979"/>
                  <a:pt x="3152155" y="313372"/>
                  <a:pt x="3159789" y="298909"/>
                </a:cubicBezTo>
                <a:cubicBezTo>
                  <a:pt x="3161396" y="295695"/>
                  <a:pt x="3163003" y="292481"/>
                  <a:pt x="3165012" y="288463"/>
                </a:cubicBezTo>
                <a:cubicBezTo>
                  <a:pt x="3178270" y="286856"/>
                  <a:pt x="3193536" y="288865"/>
                  <a:pt x="3199563" y="266768"/>
                </a:cubicBezTo>
                <a:cubicBezTo>
                  <a:pt x="3203179" y="275607"/>
                  <a:pt x="3205187" y="278017"/>
                  <a:pt x="3204786" y="280026"/>
                </a:cubicBezTo>
                <a:cubicBezTo>
                  <a:pt x="3200768" y="297703"/>
                  <a:pt x="3199563" y="316586"/>
                  <a:pt x="3189921" y="332657"/>
                </a:cubicBezTo>
                <a:cubicBezTo>
                  <a:pt x="3187510" y="336674"/>
                  <a:pt x="3186305" y="341093"/>
                  <a:pt x="3184296" y="345111"/>
                </a:cubicBezTo>
                <a:cubicBezTo>
                  <a:pt x="3174252" y="363994"/>
                  <a:pt x="3177868" y="383278"/>
                  <a:pt x="3183091" y="401759"/>
                </a:cubicBezTo>
                <a:cubicBezTo>
                  <a:pt x="3185100" y="409393"/>
                  <a:pt x="3191528" y="415821"/>
                  <a:pt x="3196751" y="423454"/>
                </a:cubicBezTo>
                <a:cubicBezTo>
                  <a:pt x="3192331" y="441533"/>
                  <a:pt x="3182689" y="458809"/>
                  <a:pt x="3173448" y="475281"/>
                </a:cubicBezTo>
                <a:cubicBezTo>
                  <a:pt x="3165815" y="488941"/>
                  <a:pt x="3158182" y="501395"/>
                  <a:pt x="3153762" y="517064"/>
                </a:cubicBezTo>
                <a:cubicBezTo>
                  <a:pt x="3149745" y="531527"/>
                  <a:pt x="3144120" y="546392"/>
                  <a:pt x="3133674" y="559249"/>
                </a:cubicBezTo>
                <a:cubicBezTo>
                  <a:pt x="3129255" y="564873"/>
                  <a:pt x="3125237" y="572105"/>
                  <a:pt x="3124434" y="578935"/>
                </a:cubicBezTo>
                <a:cubicBezTo>
                  <a:pt x="3122425" y="595809"/>
                  <a:pt x="3131666" y="610674"/>
                  <a:pt x="3133674" y="627146"/>
                </a:cubicBezTo>
                <a:cubicBezTo>
                  <a:pt x="3134880" y="637190"/>
                  <a:pt x="3143317" y="644823"/>
                  <a:pt x="3152557" y="650046"/>
                </a:cubicBezTo>
                <a:cubicBezTo>
                  <a:pt x="3154164" y="650850"/>
                  <a:pt x="3154968" y="652859"/>
                  <a:pt x="3156173" y="654064"/>
                </a:cubicBezTo>
                <a:cubicBezTo>
                  <a:pt x="3162199" y="673348"/>
                  <a:pt x="3154164" y="691829"/>
                  <a:pt x="3152557" y="710310"/>
                </a:cubicBezTo>
                <a:cubicBezTo>
                  <a:pt x="3151754" y="719551"/>
                  <a:pt x="3145325" y="726782"/>
                  <a:pt x="3136085" y="730800"/>
                </a:cubicBezTo>
                <a:cubicBezTo>
                  <a:pt x="3126845" y="734818"/>
                  <a:pt x="3118006" y="740040"/>
                  <a:pt x="3109167" y="745263"/>
                </a:cubicBezTo>
                <a:cubicBezTo>
                  <a:pt x="3089481" y="756512"/>
                  <a:pt x="3077027" y="772583"/>
                  <a:pt x="3076223" y="796287"/>
                </a:cubicBezTo>
                <a:cubicBezTo>
                  <a:pt x="3076223" y="799099"/>
                  <a:pt x="3075018" y="801510"/>
                  <a:pt x="3075018" y="804322"/>
                </a:cubicBezTo>
                <a:cubicBezTo>
                  <a:pt x="3075018" y="805125"/>
                  <a:pt x="3075419" y="805929"/>
                  <a:pt x="3076223" y="808741"/>
                </a:cubicBezTo>
                <a:cubicBezTo>
                  <a:pt x="3083053" y="813964"/>
                  <a:pt x="3090686" y="819589"/>
                  <a:pt x="3099927" y="826419"/>
                </a:cubicBezTo>
                <a:cubicBezTo>
                  <a:pt x="3092293" y="836864"/>
                  <a:pt x="3085062" y="846507"/>
                  <a:pt x="3078634" y="854943"/>
                </a:cubicBezTo>
                <a:cubicBezTo>
                  <a:pt x="3078232" y="868603"/>
                  <a:pt x="3089883" y="868603"/>
                  <a:pt x="3096713" y="874228"/>
                </a:cubicBezTo>
                <a:lnTo>
                  <a:pt x="3093900" y="880907"/>
                </a:lnTo>
                <a:lnTo>
                  <a:pt x="3093900" y="880908"/>
                </a:lnTo>
                <a:lnTo>
                  <a:pt x="3093815" y="881111"/>
                </a:lnTo>
                <a:lnTo>
                  <a:pt x="3093602" y="881239"/>
                </a:lnTo>
                <a:lnTo>
                  <a:pt x="3093900" y="879452"/>
                </a:lnTo>
                <a:lnTo>
                  <a:pt x="3093900" y="879451"/>
                </a:lnTo>
                <a:lnTo>
                  <a:pt x="3093602" y="881238"/>
                </a:lnTo>
                <a:lnTo>
                  <a:pt x="3086417" y="885578"/>
                </a:lnTo>
                <a:cubicBezTo>
                  <a:pt x="3083555" y="885979"/>
                  <a:pt x="3080441" y="885678"/>
                  <a:pt x="3077428" y="885879"/>
                </a:cubicBezTo>
                <a:lnTo>
                  <a:pt x="3077830" y="886281"/>
                </a:lnTo>
                <a:lnTo>
                  <a:pt x="3073007" y="886281"/>
                </a:lnTo>
                <a:lnTo>
                  <a:pt x="3073007" y="886682"/>
                </a:lnTo>
                <a:lnTo>
                  <a:pt x="3072205" y="886682"/>
                </a:lnTo>
                <a:lnTo>
                  <a:pt x="3072205" y="891905"/>
                </a:lnTo>
                <a:lnTo>
                  <a:pt x="3071803" y="891504"/>
                </a:lnTo>
                <a:cubicBezTo>
                  <a:pt x="3069393" y="901949"/>
                  <a:pt x="3056537" y="901146"/>
                  <a:pt x="3052519" y="910386"/>
                </a:cubicBezTo>
                <a:cubicBezTo>
                  <a:pt x="3052921" y="916011"/>
                  <a:pt x="3052921" y="924046"/>
                  <a:pt x="3060152" y="925653"/>
                </a:cubicBezTo>
                <a:cubicBezTo>
                  <a:pt x="3071000" y="928064"/>
                  <a:pt x="3082249" y="927260"/>
                  <a:pt x="3091490" y="919627"/>
                </a:cubicBezTo>
                <a:cubicBezTo>
                  <a:pt x="3094302" y="917216"/>
                  <a:pt x="3096713" y="914002"/>
                  <a:pt x="3097918" y="910788"/>
                </a:cubicBezTo>
                <a:cubicBezTo>
                  <a:pt x="3104748" y="893914"/>
                  <a:pt x="3116801" y="880254"/>
                  <a:pt x="3126041" y="864987"/>
                </a:cubicBezTo>
                <a:cubicBezTo>
                  <a:pt x="3134076" y="851729"/>
                  <a:pt x="3144924" y="843292"/>
                  <a:pt x="3156976" y="834856"/>
                </a:cubicBezTo>
                <a:cubicBezTo>
                  <a:pt x="3161195" y="832044"/>
                  <a:pt x="3165514" y="830738"/>
                  <a:pt x="3169833" y="830888"/>
                </a:cubicBezTo>
                <a:lnTo>
                  <a:pt x="3182663" y="835650"/>
                </a:lnTo>
                <a:lnTo>
                  <a:pt x="3181886" y="836061"/>
                </a:lnTo>
                <a:lnTo>
                  <a:pt x="3181887" y="836061"/>
                </a:lnTo>
                <a:lnTo>
                  <a:pt x="3182663" y="835651"/>
                </a:lnTo>
                <a:lnTo>
                  <a:pt x="3182689" y="835660"/>
                </a:lnTo>
                <a:lnTo>
                  <a:pt x="3183892" y="836463"/>
                </a:lnTo>
                <a:lnTo>
                  <a:pt x="3183894" y="836463"/>
                </a:lnTo>
                <a:lnTo>
                  <a:pt x="3182689" y="835659"/>
                </a:lnTo>
                <a:lnTo>
                  <a:pt x="3182663" y="835650"/>
                </a:lnTo>
                <a:lnTo>
                  <a:pt x="3188716" y="832445"/>
                </a:lnTo>
                <a:cubicBezTo>
                  <a:pt x="3190323" y="834052"/>
                  <a:pt x="3192331" y="835659"/>
                  <a:pt x="3192331" y="836463"/>
                </a:cubicBezTo>
                <a:cubicBezTo>
                  <a:pt x="3188716" y="854943"/>
                  <a:pt x="3198759" y="869809"/>
                  <a:pt x="3205589" y="885075"/>
                </a:cubicBezTo>
                <a:lnTo>
                  <a:pt x="3206393" y="884674"/>
                </a:lnTo>
                <a:lnTo>
                  <a:pt x="3200367" y="890700"/>
                </a:lnTo>
                <a:cubicBezTo>
                  <a:pt x="3190724" y="895521"/>
                  <a:pt x="3197956" y="903155"/>
                  <a:pt x="3197152" y="909984"/>
                </a:cubicBezTo>
                <a:cubicBezTo>
                  <a:pt x="3193738" y="911792"/>
                  <a:pt x="3189720" y="913098"/>
                  <a:pt x="3186255" y="915107"/>
                </a:cubicBezTo>
                <a:lnTo>
                  <a:pt x="3178892" y="924177"/>
                </a:lnTo>
                <a:lnTo>
                  <a:pt x="3177868" y="923644"/>
                </a:lnTo>
                <a:lnTo>
                  <a:pt x="3176970" y="925441"/>
                </a:lnTo>
                <a:lnTo>
                  <a:pt x="3173850" y="927260"/>
                </a:lnTo>
                <a:lnTo>
                  <a:pt x="3173851" y="927260"/>
                </a:lnTo>
                <a:lnTo>
                  <a:pt x="3176969" y="925443"/>
                </a:lnTo>
                <a:lnTo>
                  <a:pt x="3176970" y="925441"/>
                </a:lnTo>
                <a:lnTo>
                  <a:pt x="3176971" y="925441"/>
                </a:lnTo>
                <a:lnTo>
                  <a:pt x="3177868" y="923645"/>
                </a:lnTo>
                <a:lnTo>
                  <a:pt x="3178892" y="924178"/>
                </a:lnTo>
                <a:lnTo>
                  <a:pt x="3178892" y="924177"/>
                </a:lnTo>
                <a:lnTo>
                  <a:pt x="3187912" y="928867"/>
                </a:lnTo>
                <a:cubicBezTo>
                  <a:pt x="3183894" y="933688"/>
                  <a:pt x="3180680" y="938108"/>
                  <a:pt x="3177466" y="941723"/>
                </a:cubicBezTo>
                <a:cubicBezTo>
                  <a:pt x="3173047" y="946545"/>
                  <a:pt x="3172243" y="951366"/>
                  <a:pt x="3172243" y="958196"/>
                </a:cubicBezTo>
                <a:cubicBezTo>
                  <a:pt x="3172243" y="966231"/>
                  <a:pt x="3171038" y="976676"/>
                  <a:pt x="3161798" y="982703"/>
                </a:cubicBezTo>
                <a:cubicBezTo>
                  <a:pt x="3157378" y="985917"/>
                  <a:pt x="3155369" y="992747"/>
                  <a:pt x="3152959" y="996363"/>
                </a:cubicBezTo>
                <a:lnTo>
                  <a:pt x="3166813" y="1018134"/>
                </a:lnTo>
                <a:lnTo>
                  <a:pt x="3173850" y="1020870"/>
                </a:lnTo>
                <a:cubicBezTo>
                  <a:pt x="3179475" y="1024084"/>
                  <a:pt x="3183492" y="1023281"/>
                  <a:pt x="3185501" y="1016451"/>
                </a:cubicBezTo>
                <a:lnTo>
                  <a:pt x="3187836" y="1014635"/>
                </a:lnTo>
                <a:lnTo>
                  <a:pt x="3183091" y="1028503"/>
                </a:lnTo>
                <a:cubicBezTo>
                  <a:pt x="3180680" y="1033324"/>
                  <a:pt x="3176261" y="1036940"/>
                  <a:pt x="3173448" y="1040958"/>
                </a:cubicBezTo>
                <a:cubicBezTo>
                  <a:pt x="3182287" y="1057430"/>
                  <a:pt x="3183091" y="1057832"/>
                  <a:pt x="3174654" y="1070688"/>
                </a:cubicBezTo>
                <a:cubicBezTo>
                  <a:pt x="3169029" y="1078723"/>
                  <a:pt x="3169431" y="1089571"/>
                  <a:pt x="3160994" y="1096802"/>
                </a:cubicBezTo>
                <a:cubicBezTo>
                  <a:pt x="3156976" y="1100418"/>
                  <a:pt x="3163806" y="1111668"/>
                  <a:pt x="3169833" y="1110462"/>
                </a:cubicBezTo>
                <a:cubicBezTo>
                  <a:pt x="3179877" y="1108453"/>
                  <a:pt x="3187912" y="1110060"/>
                  <a:pt x="3195947" y="1115685"/>
                </a:cubicBezTo>
                <a:cubicBezTo>
                  <a:pt x="3195947" y="1121310"/>
                  <a:pt x="3195947" y="1126934"/>
                  <a:pt x="3195947" y="1133363"/>
                </a:cubicBezTo>
                <a:cubicBezTo>
                  <a:pt x="3193135" y="1133363"/>
                  <a:pt x="3190323" y="1134166"/>
                  <a:pt x="3187912" y="1133363"/>
                </a:cubicBezTo>
                <a:cubicBezTo>
                  <a:pt x="3179073" y="1130148"/>
                  <a:pt x="3170235" y="1126934"/>
                  <a:pt x="3163404" y="1137380"/>
                </a:cubicBezTo>
                <a:cubicBezTo>
                  <a:pt x="3164610" y="1140192"/>
                  <a:pt x="3166217" y="1143406"/>
                  <a:pt x="3168226" y="1147826"/>
                </a:cubicBezTo>
                <a:cubicBezTo>
                  <a:pt x="3158985" y="1151442"/>
                  <a:pt x="3150147" y="1155058"/>
                  <a:pt x="3141710" y="1158673"/>
                </a:cubicBezTo>
                <a:cubicBezTo>
                  <a:pt x="3143317" y="1169521"/>
                  <a:pt x="3149745" y="1175146"/>
                  <a:pt x="3155771" y="1180770"/>
                </a:cubicBezTo>
                <a:lnTo>
                  <a:pt x="3155369" y="1180368"/>
                </a:lnTo>
                <a:cubicBezTo>
                  <a:pt x="3155771" y="1186395"/>
                  <a:pt x="3155771" y="1192421"/>
                  <a:pt x="3156976" y="1198448"/>
                </a:cubicBezTo>
                <a:cubicBezTo>
                  <a:pt x="3157780" y="1202867"/>
                  <a:pt x="3154164" y="1202465"/>
                  <a:pt x="3152155" y="1203670"/>
                </a:cubicBezTo>
                <a:cubicBezTo>
                  <a:pt x="3138897" y="1213714"/>
                  <a:pt x="3136889" y="1228178"/>
                  <a:pt x="3135683" y="1243043"/>
                </a:cubicBezTo>
                <a:cubicBezTo>
                  <a:pt x="3135281" y="1249873"/>
                  <a:pt x="3146531" y="1256703"/>
                  <a:pt x="3152155" y="1252283"/>
                </a:cubicBezTo>
                <a:cubicBezTo>
                  <a:pt x="3165815" y="1241436"/>
                  <a:pt x="3182689" y="1239829"/>
                  <a:pt x="3198358" y="1235008"/>
                </a:cubicBezTo>
                <a:cubicBezTo>
                  <a:pt x="3208000" y="1228981"/>
                  <a:pt x="3207598" y="1211706"/>
                  <a:pt x="3224874" y="1212107"/>
                </a:cubicBezTo>
                <a:cubicBezTo>
                  <a:pt x="3225677" y="1228579"/>
                  <a:pt x="3220053" y="1241436"/>
                  <a:pt x="3204786" y="1249069"/>
                </a:cubicBezTo>
                <a:cubicBezTo>
                  <a:pt x="3210411" y="1263533"/>
                  <a:pt x="3232106" y="1253087"/>
                  <a:pt x="3234918" y="1270362"/>
                </a:cubicBezTo>
                <a:cubicBezTo>
                  <a:pt x="3223267" y="1274380"/>
                  <a:pt x="3212419" y="1275184"/>
                  <a:pt x="3201572" y="1267550"/>
                </a:cubicBezTo>
                <a:cubicBezTo>
                  <a:pt x="3197554" y="1264738"/>
                  <a:pt x="3190724" y="1263131"/>
                  <a:pt x="3187510" y="1271166"/>
                </a:cubicBezTo>
                <a:cubicBezTo>
                  <a:pt x="3191528" y="1275987"/>
                  <a:pt x="3195143" y="1280808"/>
                  <a:pt x="3199563" y="1285228"/>
                </a:cubicBezTo>
                <a:cubicBezTo>
                  <a:pt x="3201974" y="1288040"/>
                  <a:pt x="3205187" y="1292057"/>
                  <a:pt x="3208000" y="1291656"/>
                </a:cubicBezTo>
                <a:cubicBezTo>
                  <a:pt x="3229293" y="1290852"/>
                  <a:pt x="3241346" y="1310137"/>
                  <a:pt x="3260229" y="1314556"/>
                </a:cubicBezTo>
                <a:cubicBezTo>
                  <a:pt x="3265050" y="1315761"/>
                  <a:pt x="3266657" y="1324198"/>
                  <a:pt x="3262639" y="1325805"/>
                </a:cubicBezTo>
                <a:cubicBezTo>
                  <a:pt x="3253800" y="1329019"/>
                  <a:pt x="3250586" y="1335447"/>
                  <a:pt x="3248578" y="1344286"/>
                </a:cubicBezTo>
                <a:cubicBezTo>
                  <a:pt x="3247372" y="1349911"/>
                  <a:pt x="3242551" y="1355134"/>
                  <a:pt x="3238935" y="1361562"/>
                </a:cubicBezTo>
                <a:cubicBezTo>
                  <a:pt x="3261032" y="1374418"/>
                  <a:pt x="3282325" y="1384060"/>
                  <a:pt x="3306832" y="1384864"/>
                </a:cubicBezTo>
                <a:cubicBezTo>
                  <a:pt x="3311252" y="1384864"/>
                  <a:pt x="3316475" y="1384462"/>
                  <a:pt x="3320091" y="1382052"/>
                </a:cubicBezTo>
                <a:cubicBezTo>
                  <a:pt x="3332545" y="1372811"/>
                  <a:pt x="3346607" y="1366383"/>
                  <a:pt x="3361070" y="1360357"/>
                </a:cubicBezTo>
                <a:cubicBezTo>
                  <a:pt x="3365891" y="1358348"/>
                  <a:pt x="3370311" y="1354732"/>
                  <a:pt x="3373926" y="1350714"/>
                </a:cubicBezTo>
                <a:cubicBezTo>
                  <a:pt x="3386381" y="1338260"/>
                  <a:pt x="3397228" y="1337858"/>
                  <a:pt x="3408478" y="1349911"/>
                </a:cubicBezTo>
                <a:cubicBezTo>
                  <a:pt x="3414102" y="1355937"/>
                  <a:pt x="3419727" y="1361562"/>
                  <a:pt x="3426959" y="1369195"/>
                </a:cubicBezTo>
                <a:cubicBezTo>
                  <a:pt x="3426155" y="1374418"/>
                  <a:pt x="3424950" y="1381650"/>
                  <a:pt x="3423745" y="1390488"/>
                </a:cubicBezTo>
                <a:cubicBezTo>
                  <a:pt x="3427360" y="1392497"/>
                  <a:pt x="3432181" y="1394908"/>
                  <a:pt x="3437404" y="1398122"/>
                </a:cubicBezTo>
                <a:cubicBezTo>
                  <a:pt x="3466733" y="1363972"/>
                  <a:pt x="3495660" y="1330626"/>
                  <a:pt x="3524586" y="1296878"/>
                </a:cubicBezTo>
                <a:cubicBezTo>
                  <a:pt x="3532621" y="1305316"/>
                  <a:pt x="3539451" y="1312145"/>
                  <a:pt x="3547085" y="1319779"/>
                </a:cubicBezTo>
                <a:cubicBezTo>
                  <a:pt x="3556727" y="1312145"/>
                  <a:pt x="3565164" y="1305316"/>
                  <a:pt x="3572797" y="1299289"/>
                </a:cubicBezTo>
                <a:cubicBezTo>
                  <a:pt x="3576011" y="1300093"/>
                  <a:pt x="3578422" y="1299691"/>
                  <a:pt x="3579226" y="1300896"/>
                </a:cubicBezTo>
                <a:cubicBezTo>
                  <a:pt x="3585654" y="1307324"/>
                  <a:pt x="3591278" y="1314556"/>
                  <a:pt x="3597706" y="1320582"/>
                </a:cubicBezTo>
                <a:cubicBezTo>
                  <a:pt x="3604536" y="1327010"/>
                  <a:pt x="3614982" y="1320582"/>
                  <a:pt x="3623419" y="1327412"/>
                </a:cubicBezTo>
                <a:cubicBezTo>
                  <a:pt x="3628642" y="1331832"/>
                  <a:pt x="3639088" y="1329421"/>
                  <a:pt x="3648730" y="1330225"/>
                </a:cubicBezTo>
                <a:cubicBezTo>
                  <a:pt x="3651141" y="1339063"/>
                  <a:pt x="3648730" y="1347902"/>
                  <a:pt x="3647926" y="1356741"/>
                </a:cubicBezTo>
                <a:cubicBezTo>
                  <a:pt x="3647123" y="1364776"/>
                  <a:pt x="3643909" y="1372811"/>
                  <a:pt x="3643507" y="1381248"/>
                </a:cubicBezTo>
                <a:cubicBezTo>
                  <a:pt x="3643105" y="1396515"/>
                  <a:pt x="3640695" y="1410576"/>
                  <a:pt x="3627437" y="1420620"/>
                </a:cubicBezTo>
                <a:cubicBezTo>
                  <a:pt x="3615786" y="1450752"/>
                  <a:pt x="3590877" y="1471242"/>
                  <a:pt x="3572395" y="1496151"/>
                </a:cubicBezTo>
                <a:cubicBezTo>
                  <a:pt x="3568780" y="1500972"/>
                  <a:pt x="3565967" y="1504588"/>
                  <a:pt x="3566369" y="1510614"/>
                </a:cubicBezTo>
                <a:cubicBezTo>
                  <a:pt x="3567173" y="1525881"/>
                  <a:pt x="3563959" y="1539943"/>
                  <a:pt x="3552307" y="1551192"/>
                </a:cubicBezTo>
                <a:cubicBezTo>
                  <a:pt x="3551102" y="1552397"/>
                  <a:pt x="3550299" y="1554406"/>
                  <a:pt x="3549495" y="1556013"/>
                </a:cubicBezTo>
                <a:cubicBezTo>
                  <a:pt x="3542264" y="1569673"/>
                  <a:pt x="3545478" y="1579315"/>
                  <a:pt x="3559539" y="1584940"/>
                </a:cubicBezTo>
                <a:lnTo>
                  <a:pt x="3572512" y="1587993"/>
                </a:lnTo>
                <a:lnTo>
                  <a:pt x="3569583" y="1594582"/>
                </a:lnTo>
                <a:cubicBezTo>
                  <a:pt x="3574404" y="1606233"/>
                  <a:pt x="3573199" y="1617884"/>
                  <a:pt x="3567575" y="1627928"/>
                </a:cubicBezTo>
                <a:cubicBezTo>
                  <a:pt x="3577217" y="1640784"/>
                  <a:pt x="3585654" y="1652435"/>
                  <a:pt x="3594894" y="1664488"/>
                </a:cubicBezTo>
                <a:cubicBezTo>
                  <a:pt x="3607349" y="1664488"/>
                  <a:pt x="3619803" y="1663283"/>
                  <a:pt x="3633463" y="1673327"/>
                </a:cubicBezTo>
                <a:cubicBezTo>
                  <a:pt x="3634266" y="1675336"/>
                  <a:pt x="3633865" y="1680960"/>
                  <a:pt x="3628240" y="1686183"/>
                </a:cubicBezTo>
                <a:cubicBezTo>
                  <a:pt x="3622615" y="1691004"/>
                  <a:pt x="3617794" y="1696629"/>
                  <a:pt x="3612571" y="1701852"/>
                </a:cubicBezTo>
                <a:cubicBezTo>
                  <a:pt x="3605340" y="1708682"/>
                  <a:pt x="3602527" y="1717119"/>
                  <a:pt x="3601724" y="1727564"/>
                </a:cubicBezTo>
                <a:cubicBezTo>
                  <a:pt x="3606545" y="1730778"/>
                  <a:pt x="3611366" y="1734394"/>
                  <a:pt x="3616589" y="1738010"/>
                </a:cubicBezTo>
                <a:cubicBezTo>
                  <a:pt x="3612571" y="1745242"/>
                  <a:pt x="3610161" y="1750063"/>
                  <a:pt x="3607750" y="1754884"/>
                </a:cubicBezTo>
                <a:cubicBezTo>
                  <a:pt x="3609759" y="1762919"/>
                  <a:pt x="3624624" y="1775775"/>
                  <a:pt x="3631856" y="1775374"/>
                </a:cubicBezTo>
                <a:cubicBezTo>
                  <a:pt x="3634266" y="1775374"/>
                  <a:pt x="3637882" y="1774570"/>
                  <a:pt x="3639489" y="1772561"/>
                </a:cubicBezTo>
                <a:cubicBezTo>
                  <a:pt x="3649132" y="1758902"/>
                  <a:pt x="3661586" y="1762517"/>
                  <a:pt x="3674442" y="1765731"/>
                </a:cubicBezTo>
                <a:cubicBezTo>
                  <a:pt x="3684085" y="1768142"/>
                  <a:pt x="3693727" y="1771758"/>
                  <a:pt x="3702967" y="1774570"/>
                </a:cubicBezTo>
                <a:cubicBezTo>
                  <a:pt x="3708592" y="1770954"/>
                  <a:pt x="3714217" y="1767339"/>
                  <a:pt x="3719038" y="1764526"/>
                </a:cubicBezTo>
                <a:cubicBezTo>
                  <a:pt x="3730287" y="1767339"/>
                  <a:pt x="3734706" y="1774972"/>
                  <a:pt x="3738724" y="1782605"/>
                </a:cubicBezTo>
                <a:cubicBezTo>
                  <a:pt x="3738724" y="1791846"/>
                  <a:pt x="3730689" y="1792248"/>
                  <a:pt x="3726269" y="1796667"/>
                </a:cubicBezTo>
                <a:cubicBezTo>
                  <a:pt x="3715020" y="1807514"/>
                  <a:pt x="3704574" y="1819165"/>
                  <a:pt x="3687700" y="1821174"/>
                </a:cubicBezTo>
                <a:cubicBezTo>
                  <a:pt x="3683683" y="1821576"/>
                  <a:pt x="3680067" y="1825995"/>
                  <a:pt x="3676451" y="1829209"/>
                </a:cubicBezTo>
                <a:cubicBezTo>
                  <a:pt x="3668818" y="1836039"/>
                  <a:pt x="3661184" y="1842467"/>
                  <a:pt x="3654354" y="1850101"/>
                </a:cubicBezTo>
                <a:cubicBezTo>
                  <a:pt x="3649132" y="1856127"/>
                  <a:pt x="3645114" y="1862957"/>
                  <a:pt x="3641900" y="1867377"/>
                </a:cubicBezTo>
                <a:cubicBezTo>
                  <a:pt x="3641498" y="1878626"/>
                  <a:pt x="3659979" y="1875010"/>
                  <a:pt x="3650739" y="1886661"/>
                </a:cubicBezTo>
                <a:cubicBezTo>
                  <a:pt x="3654354" y="1887866"/>
                  <a:pt x="3655961" y="1889072"/>
                  <a:pt x="3657568" y="1888670"/>
                </a:cubicBezTo>
                <a:cubicBezTo>
                  <a:pt x="3669621" y="1887063"/>
                  <a:pt x="3679665" y="1883447"/>
                  <a:pt x="3690111" y="1876215"/>
                </a:cubicBezTo>
                <a:cubicBezTo>
                  <a:pt x="3708592" y="1863359"/>
                  <a:pt x="3727876" y="1851306"/>
                  <a:pt x="3751982" y="1847690"/>
                </a:cubicBezTo>
                <a:cubicBezTo>
                  <a:pt x="3776891" y="1844075"/>
                  <a:pt x="3797782" y="1829611"/>
                  <a:pt x="3818272" y="1815148"/>
                </a:cubicBezTo>
                <a:cubicBezTo>
                  <a:pt x="3825906" y="1809523"/>
                  <a:pt x="3833539" y="1806711"/>
                  <a:pt x="3843181" y="1804702"/>
                </a:cubicBezTo>
                <a:cubicBezTo>
                  <a:pt x="3853225" y="1802292"/>
                  <a:pt x="3864876" y="1802693"/>
                  <a:pt x="3874117" y="1795462"/>
                </a:cubicBezTo>
                <a:lnTo>
                  <a:pt x="3894887" y="1793111"/>
                </a:lnTo>
                <a:lnTo>
                  <a:pt x="3892999" y="1800283"/>
                </a:lnTo>
                <a:cubicBezTo>
                  <a:pt x="3904650" y="1813139"/>
                  <a:pt x="3910275" y="1830816"/>
                  <a:pt x="3927551" y="1841262"/>
                </a:cubicBezTo>
                <a:cubicBezTo>
                  <a:pt x="3938398" y="1840860"/>
                  <a:pt x="3950451" y="1840459"/>
                  <a:pt x="3956477" y="1827201"/>
                </a:cubicBezTo>
                <a:cubicBezTo>
                  <a:pt x="3962102" y="1814344"/>
                  <a:pt x="3958888" y="1806711"/>
                  <a:pt x="3943219" y="1791444"/>
                </a:cubicBezTo>
                <a:cubicBezTo>
                  <a:pt x="3949647" y="1786623"/>
                  <a:pt x="3956076" y="1785016"/>
                  <a:pt x="3962905" y="1789837"/>
                </a:cubicBezTo>
                <a:cubicBezTo>
                  <a:pt x="3967325" y="1793051"/>
                  <a:pt x="3971744" y="1796265"/>
                  <a:pt x="3976164" y="1799881"/>
                </a:cubicBezTo>
                <a:cubicBezTo>
                  <a:pt x="3980583" y="1803497"/>
                  <a:pt x="3984600" y="1807113"/>
                  <a:pt x="3988216" y="1809925"/>
                </a:cubicBezTo>
                <a:cubicBezTo>
                  <a:pt x="3988216" y="1819165"/>
                  <a:pt x="3988618" y="1826397"/>
                  <a:pt x="3988216" y="1834031"/>
                </a:cubicBezTo>
                <a:cubicBezTo>
                  <a:pt x="3987815" y="1842869"/>
                  <a:pt x="3990225" y="1850503"/>
                  <a:pt x="3994644" y="1857734"/>
                </a:cubicBezTo>
                <a:cubicBezTo>
                  <a:pt x="3997055" y="1861752"/>
                  <a:pt x="4000269" y="1865368"/>
                  <a:pt x="4001876" y="1869385"/>
                </a:cubicBezTo>
                <a:cubicBezTo>
                  <a:pt x="4009108" y="1886259"/>
                  <a:pt x="4015536" y="1902330"/>
                  <a:pt x="4013125" y="1922016"/>
                </a:cubicBezTo>
                <a:cubicBezTo>
                  <a:pt x="4009911" y="1949737"/>
                  <a:pt x="4005492" y="1976253"/>
                  <a:pt x="3996653" y="2003171"/>
                </a:cubicBezTo>
                <a:cubicBezTo>
                  <a:pt x="3988216" y="2029285"/>
                  <a:pt x="3985002" y="2057007"/>
                  <a:pt x="3978574" y="2083925"/>
                </a:cubicBezTo>
                <a:cubicBezTo>
                  <a:pt x="3975360" y="2096379"/>
                  <a:pt x="3970539" y="2108432"/>
                  <a:pt x="3965316" y="2120083"/>
                </a:cubicBezTo>
                <a:cubicBezTo>
                  <a:pt x="3955272" y="2144590"/>
                  <a:pt x="3944023" y="2169098"/>
                  <a:pt x="3933979" y="2193605"/>
                </a:cubicBezTo>
                <a:cubicBezTo>
                  <a:pt x="3924337" y="2217711"/>
                  <a:pt x="3911882" y="2240209"/>
                  <a:pt x="3900231" y="2263109"/>
                </a:cubicBezTo>
                <a:cubicBezTo>
                  <a:pt x="3884562" y="2294848"/>
                  <a:pt x="3860457" y="2320159"/>
                  <a:pt x="3841574" y="2349488"/>
                </a:cubicBezTo>
                <a:cubicBezTo>
                  <a:pt x="3828718" y="2369576"/>
                  <a:pt x="3815460" y="2389663"/>
                  <a:pt x="3803809" y="2410153"/>
                </a:cubicBezTo>
                <a:cubicBezTo>
                  <a:pt x="3790149" y="2434660"/>
                  <a:pt x="3772472" y="2456355"/>
                  <a:pt x="3753589" y="2476042"/>
                </a:cubicBezTo>
                <a:cubicBezTo>
                  <a:pt x="3735510" y="2494924"/>
                  <a:pt x="3722252" y="2516619"/>
                  <a:pt x="3709395" y="2539118"/>
                </a:cubicBezTo>
                <a:cubicBezTo>
                  <a:pt x="3708190" y="2541528"/>
                  <a:pt x="3706985" y="2544341"/>
                  <a:pt x="3706583" y="2546751"/>
                </a:cubicBezTo>
                <a:cubicBezTo>
                  <a:pt x="3701762" y="2569652"/>
                  <a:pt x="3701762" y="2569652"/>
                  <a:pt x="3689709" y="2586124"/>
                </a:cubicBezTo>
                <a:cubicBezTo>
                  <a:pt x="3690915" y="2589338"/>
                  <a:pt x="3691718" y="2592552"/>
                  <a:pt x="3693325" y="2596168"/>
                </a:cubicBezTo>
                <a:cubicBezTo>
                  <a:pt x="3697343" y="2604605"/>
                  <a:pt x="3696137" y="2612238"/>
                  <a:pt x="3690111" y="2619470"/>
                </a:cubicBezTo>
                <a:cubicBezTo>
                  <a:pt x="3682478" y="2628710"/>
                  <a:pt x="3676049" y="2638754"/>
                  <a:pt x="3671630" y="2650003"/>
                </a:cubicBezTo>
                <a:cubicBezTo>
                  <a:pt x="3668818" y="2657235"/>
                  <a:pt x="3666809" y="2662860"/>
                  <a:pt x="3670827" y="2670895"/>
                </a:cubicBezTo>
                <a:cubicBezTo>
                  <a:pt x="3674442" y="2677725"/>
                  <a:pt x="3672434" y="2685358"/>
                  <a:pt x="3667211" y="2691786"/>
                </a:cubicBezTo>
                <a:cubicBezTo>
                  <a:pt x="3660381" y="2700223"/>
                  <a:pt x="3653953" y="2709464"/>
                  <a:pt x="3645917" y="2717097"/>
                </a:cubicBezTo>
                <a:cubicBezTo>
                  <a:pt x="3628642" y="2733569"/>
                  <a:pt x="3611366" y="2750443"/>
                  <a:pt x="3588466" y="2759282"/>
                </a:cubicBezTo>
                <a:cubicBezTo>
                  <a:pt x="3586055" y="2760487"/>
                  <a:pt x="3583645" y="2762898"/>
                  <a:pt x="3581234" y="2763299"/>
                </a:cubicBezTo>
                <a:cubicBezTo>
                  <a:pt x="3563557" y="2765308"/>
                  <a:pt x="3552307" y="2777763"/>
                  <a:pt x="3539451" y="2788610"/>
                </a:cubicBezTo>
                <a:cubicBezTo>
                  <a:pt x="3526595" y="2799458"/>
                  <a:pt x="3512935" y="2808698"/>
                  <a:pt x="3500079" y="2819144"/>
                </a:cubicBezTo>
                <a:cubicBezTo>
                  <a:pt x="3481598" y="2834009"/>
                  <a:pt x="3461510" y="2847267"/>
                  <a:pt x="3446645" y="2866552"/>
                </a:cubicBezTo>
                <a:cubicBezTo>
                  <a:pt x="3427360" y="2872980"/>
                  <a:pt x="3418120" y="2891863"/>
                  <a:pt x="3402451" y="2903112"/>
                </a:cubicBezTo>
                <a:cubicBezTo>
                  <a:pt x="3387988" y="2913557"/>
                  <a:pt x="3375935" y="2927619"/>
                  <a:pt x="3363079" y="2940877"/>
                </a:cubicBezTo>
                <a:cubicBezTo>
                  <a:pt x="3342991" y="2961367"/>
                  <a:pt x="3323707" y="2982258"/>
                  <a:pt x="3303217" y="3002346"/>
                </a:cubicBezTo>
                <a:cubicBezTo>
                  <a:pt x="3285539" y="3019622"/>
                  <a:pt x="3265451" y="3034487"/>
                  <a:pt x="3251792" y="3055378"/>
                </a:cubicBezTo>
                <a:cubicBezTo>
                  <a:pt x="3246167" y="3063815"/>
                  <a:pt x="3234918" y="3065021"/>
                  <a:pt x="3231302" y="3076672"/>
                </a:cubicBezTo>
                <a:cubicBezTo>
                  <a:pt x="3228891" y="3085510"/>
                  <a:pt x="3219651" y="3092742"/>
                  <a:pt x="3212821" y="3100375"/>
                </a:cubicBezTo>
                <a:cubicBezTo>
                  <a:pt x="3206393" y="3108009"/>
                  <a:pt x="3199161" y="3115241"/>
                  <a:pt x="3192331" y="3122874"/>
                </a:cubicBezTo>
                <a:cubicBezTo>
                  <a:pt x="3188716" y="3126892"/>
                  <a:pt x="3185100" y="3131311"/>
                  <a:pt x="3180680" y="3134525"/>
                </a:cubicBezTo>
                <a:cubicBezTo>
                  <a:pt x="3161396" y="3148988"/>
                  <a:pt x="3148941" y="3169880"/>
                  <a:pt x="3130460" y="3185548"/>
                </a:cubicBezTo>
                <a:cubicBezTo>
                  <a:pt x="3129657" y="3185950"/>
                  <a:pt x="3128853" y="3186754"/>
                  <a:pt x="3128452" y="3187557"/>
                </a:cubicBezTo>
                <a:cubicBezTo>
                  <a:pt x="3101935" y="3232152"/>
                  <a:pt x="3057742" y="3259070"/>
                  <a:pt x="3020780" y="3293622"/>
                </a:cubicBezTo>
                <a:cubicBezTo>
                  <a:pt x="2997478" y="3315718"/>
                  <a:pt x="2971364" y="3335003"/>
                  <a:pt x="2946455" y="3355894"/>
                </a:cubicBezTo>
                <a:cubicBezTo>
                  <a:pt x="2940830" y="3367947"/>
                  <a:pt x="2925563" y="3368349"/>
                  <a:pt x="2918733" y="3380803"/>
                </a:cubicBezTo>
                <a:cubicBezTo>
                  <a:pt x="2913109" y="3391249"/>
                  <a:pt x="2899449" y="3397275"/>
                  <a:pt x="2889405" y="3405311"/>
                </a:cubicBezTo>
                <a:cubicBezTo>
                  <a:pt x="2879361" y="3413346"/>
                  <a:pt x="2870522" y="3422988"/>
                  <a:pt x="2860076" y="3430220"/>
                </a:cubicBezTo>
                <a:cubicBezTo>
                  <a:pt x="2850434" y="3436648"/>
                  <a:pt x="2844006" y="3445487"/>
                  <a:pt x="2838783" y="3455129"/>
                </a:cubicBezTo>
                <a:cubicBezTo>
                  <a:pt x="2827936" y="3474815"/>
                  <a:pt x="2812267" y="3490082"/>
                  <a:pt x="2794991" y="3504545"/>
                </a:cubicBezTo>
                <a:cubicBezTo>
                  <a:pt x="2772493" y="3523428"/>
                  <a:pt x="2750798" y="3543516"/>
                  <a:pt x="2727496" y="3559988"/>
                </a:cubicBezTo>
                <a:cubicBezTo>
                  <a:pt x="2729103" y="3576058"/>
                  <a:pt x="2723478" y="3589316"/>
                  <a:pt x="2712631" y="3598155"/>
                </a:cubicBezTo>
                <a:lnTo>
                  <a:pt x="2659572" y="3645024"/>
                </a:lnTo>
                <a:lnTo>
                  <a:pt x="72727" y="3645024"/>
                </a:lnTo>
                <a:lnTo>
                  <a:pt x="74986" y="3643604"/>
                </a:lnTo>
                <a:cubicBezTo>
                  <a:pt x="78802" y="3638733"/>
                  <a:pt x="80912" y="3632706"/>
                  <a:pt x="81916" y="3625876"/>
                </a:cubicBezTo>
                <a:cubicBezTo>
                  <a:pt x="83523" y="3616234"/>
                  <a:pt x="80711" y="3609003"/>
                  <a:pt x="72274" y="3605788"/>
                </a:cubicBezTo>
                <a:cubicBezTo>
                  <a:pt x="64640" y="3602976"/>
                  <a:pt x="57007" y="3598557"/>
                  <a:pt x="46561" y="3602976"/>
                </a:cubicBezTo>
                <a:cubicBezTo>
                  <a:pt x="42945" y="3612618"/>
                  <a:pt x="38928" y="3623466"/>
                  <a:pt x="34910" y="3634313"/>
                </a:cubicBezTo>
                <a:lnTo>
                  <a:pt x="47120" y="3645024"/>
                </a:lnTo>
                <a:lnTo>
                  <a:pt x="0" y="3645024"/>
                </a:lnTo>
                <a:lnTo>
                  <a:pt x="0" y="3535392"/>
                </a:lnTo>
                <a:lnTo>
                  <a:pt x="22054" y="3502134"/>
                </a:lnTo>
                <a:cubicBezTo>
                  <a:pt x="26875" y="3493698"/>
                  <a:pt x="36517" y="3488073"/>
                  <a:pt x="44150" y="3481645"/>
                </a:cubicBezTo>
                <a:cubicBezTo>
                  <a:pt x="52186" y="3474815"/>
                  <a:pt x="50980" y="3466780"/>
                  <a:pt x="40535" y="3463164"/>
                </a:cubicBezTo>
                <a:cubicBezTo>
                  <a:pt x="34508" y="3461155"/>
                  <a:pt x="28080" y="3460351"/>
                  <a:pt x="22455" y="3459146"/>
                </a:cubicBezTo>
                <a:lnTo>
                  <a:pt x="0" y="3484173"/>
                </a:lnTo>
                <a:lnTo>
                  <a:pt x="0" y="3408397"/>
                </a:lnTo>
                <a:lnTo>
                  <a:pt x="17634" y="3388838"/>
                </a:lnTo>
                <a:cubicBezTo>
                  <a:pt x="20447" y="3383616"/>
                  <a:pt x="25268" y="3378794"/>
                  <a:pt x="29687" y="3374375"/>
                </a:cubicBezTo>
                <a:cubicBezTo>
                  <a:pt x="50579" y="3355894"/>
                  <a:pt x="71470" y="3338217"/>
                  <a:pt x="92361" y="3319736"/>
                </a:cubicBezTo>
                <a:cubicBezTo>
                  <a:pt x="95977" y="3316522"/>
                  <a:pt x="97584" y="3310897"/>
                  <a:pt x="101602" y="3303666"/>
                </a:cubicBezTo>
                <a:cubicBezTo>
                  <a:pt x="95576" y="3303666"/>
                  <a:pt x="91558" y="3302460"/>
                  <a:pt x="89147" y="3304067"/>
                </a:cubicBezTo>
                <a:cubicBezTo>
                  <a:pt x="84728" y="3306880"/>
                  <a:pt x="79907" y="3310897"/>
                  <a:pt x="77898" y="3315316"/>
                </a:cubicBezTo>
                <a:cubicBezTo>
                  <a:pt x="74684" y="3322950"/>
                  <a:pt x="69863" y="3327369"/>
                  <a:pt x="63033" y="3330985"/>
                </a:cubicBezTo>
                <a:cubicBezTo>
                  <a:pt x="56605" y="3334601"/>
                  <a:pt x="50177" y="3338217"/>
                  <a:pt x="44150" y="3342636"/>
                </a:cubicBezTo>
                <a:cubicBezTo>
                  <a:pt x="32098" y="3351073"/>
                  <a:pt x="20447" y="3360314"/>
                  <a:pt x="8796" y="3369152"/>
                </a:cubicBezTo>
                <a:lnTo>
                  <a:pt x="0" y="3382405"/>
                </a:lnTo>
                <a:lnTo>
                  <a:pt x="0" y="3033737"/>
                </a:lnTo>
                <a:lnTo>
                  <a:pt x="35312" y="3011587"/>
                </a:lnTo>
                <a:cubicBezTo>
                  <a:pt x="71068" y="2992302"/>
                  <a:pt x="102807" y="2966991"/>
                  <a:pt x="136957" y="2944895"/>
                </a:cubicBezTo>
                <a:cubicBezTo>
                  <a:pt x="155036" y="2933244"/>
                  <a:pt x="170705" y="2919182"/>
                  <a:pt x="182757" y="2901103"/>
                </a:cubicBezTo>
                <a:cubicBezTo>
                  <a:pt x="185168" y="2897487"/>
                  <a:pt x="186373" y="2892666"/>
                  <a:pt x="188382" y="2886639"/>
                </a:cubicBezTo>
                <a:cubicBezTo>
                  <a:pt x="166687" y="2883024"/>
                  <a:pt x="147403" y="2881819"/>
                  <a:pt x="130930" y="2897889"/>
                </a:cubicBezTo>
                <a:cubicBezTo>
                  <a:pt x="125908" y="2902911"/>
                  <a:pt x="120786" y="2907632"/>
                  <a:pt x="114910" y="2910645"/>
                </a:cubicBezTo>
                <a:lnTo>
                  <a:pt x="95359" y="2913035"/>
                </a:lnTo>
                <a:lnTo>
                  <a:pt x="112851" y="2897487"/>
                </a:lnTo>
                <a:cubicBezTo>
                  <a:pt x="124904" y="2887443"/>
                  <a:pt x="137359" y="2878203"/>
                  <a:pt x="149010" y="2867757"/>
                </a:cubicBezTo>
                <a:cubicBezTo>
                  <a:pt x="167490" y="2851285"/>
                  <a:pt x="184364" y="2832804"/>
                  <a:pt x="203649" y="2817135"/>
                </a:cubicBezTo>
                <a:cubicBezTo>
                  <a:pt x="219719" y="2803877"/>
                  <a:pt x="231370" y="2787807"/>
                  <a:pt x="242619" y="2770933"/>
                </a:cubicBezTo>
                <a:cubicBezTo>
                  <a:pt x="251056" y="2758880"/>
                  <a:pt x="259493" y="2746827"/>
                  <a:pt x="270743" y="2736783"/>
                </a:cubicBezTo>
                <a:cubicBezTo>
                  <a:pt x="278376" y="2729953"/>
                  <a:pt x="278376" y="2729552"/>
                  <a:pt x="281992" y="2713481"/>
                </a:cubicBezTo>
                <a:cubicBezTo>
                  <a:pt x="277171" y="2707857"/>
                  <a:pt x="271948" y="2710267"/>
                  <a:pt x="267127" y="2713080"/>
                </a:cubicBezTo>
                <a:cubicBezTo>
                  <a:pt x="238200" y="2729552"/>
                  <a:pt x="212086" y="2750041"/>
                  <a:pt x="187980" y="2772540"/>
                </a:cubicBezTo>
                <a:cubicBezTo>
                  <a:pt x="176731" y="2782986"/>
                  <a:pt x="163071" y="2791824"/>
                  <a:pt x="155839" y="2806689"/>
                </a:cubicBezTo>
                <a:cubicBezTo>
                  <a:pt x="153831" y="2811109"/>
                  <a:pt x="147804" y="2813921"/>
                  <a:pt x="142983" y="2816332"/>
                </a:cubicBezTo>
                <a:cubicBezTo>
                  <a:pt x="127716" y="2825170"/>
                  <a:pt x="113655" y="2835214"/>
                  <a:pt x="100798" y="2847267"/>
                </a:cubicBezTo>
                <a:cubicBezTo>
                  <a:pt x="82318" y="2864141"/>
                  <a:pt x="62631" y="2879408"/>
                  <a:pt x="39731" y="2889452"/>
                </a:cubicBezTo>
                <a:cubicBezTo>
                  <a:pt x="35312" y="2885836"/>
                  <a:pt x="38526" y="2882622"/>
                  <a:pt x="40936" y="2880613"/>
                </a:cubicBezTo>
                <a:cubicBezTo>
                  <a:pt x="57408" y="2864141"/>
                  <a:pt x="73479" y="2848071"/>
                  <a:pt x="90353" y="2832000"/>
                </a:cubicBezTo>
                <a:cubicBezTo>
                  <a:pt x="95174" y="2827581"/>
                  <a:pt x="100397" y="2823563"/>
                  <a:pt x="105620" y="2819948"/>
                </a:cubicBezTo>
                <a:cubicBezTo>
                  <a:pt x="124101" y="2805886"/>
                  <a:pt x="142581" y="2792628"/>
                  <a:pt x="150617" y="2769326"/>
                </a:cubicBezTo>
                <a:cubicBezTo>
                  <a:pt x="152625" y="2763701"/>
                  <a:pt x="157848" y="2759282"/>
                  <a:pt x="160661" y="2753657"/>
                </a:cubicBezTo>
                <a:cubicBezTo>
                  <a:pt x="162268" y="2750041"/>
                  <a:pt x="162268" y="2745220"/>
                  <a:pt x="162669" y="2741203"/>
                </a:cubicBezTo>
                <a:cubicBezTo>
                  <a:pt x="157045" y="2734775"/>
                  <a:pt x="151822" y="2738391"/>
                  <a:pt x="147804" y="2741604"/>
                </a:cubicBezTo>
                <a:cubicBezTo>
                  <a:pt x="136555" y="2750845"/>
                  <a:pt x="124904" y="2760487"/>
                  <a:pt x="114860" y="2770933"/>
                </a:cubicBezTo>
                <a:cubicBezTo>
                  <a:pt x="105218" y="2780977"/>
                  <a:pt x="94370" y="2789012"/>
                  <a:pt x="82318" y="2796244"/>
                </a:cubicBezTo>
                <a:cubicBezTo>
                  <a:pt x="73479" y="2801467"/>
                  <a:pt x="66247" y="2808297"/>
                  <a:pt x="57408" y="2813921"/>
                </a:cubicBezTo>
                <a:cubicBezTo>
                  <a:pt x="53793" y="2816332"/>
                  <a:pt x="49373" y="2816733"/>
                  <a:pt x="42142" y="2818742"/>
                </a:cubicBezTo>
                <a:cubicBezTo>
                  <a:pt x="46561" y="2804681"/>
                  <a:pt x="56605" y="2799056"/>
                  <a:pt x="62631" y="2790619"/>
                </a:cubicBezTo>
                <a:cubicBezTo>
                  <a:pt x="69059" y="2781780"/>
                  <a:pt x="77496" y="2774549"/>
                  <a:pt x="77496" y="2763299"/>
                </a:cubicBezTo>
                <a:cubicBezTo>
                  <a:pt x="73479" y="2758077"/>
                  <a:pt x="69863" y="2760487"/>
                  <a:pt x="67051" y="2762496"/>
                </a:cubicBezTo>
                <a:cubicBezTo>
                  <a:pt x="61024" y="2766514"/>
                  <a:pt x="55400" y="2771736"/>
                  <a:pt x="49775" y="2776156"/>
                </a:cubicBezTo>
                <a:cubicBezTo>
                  <a:pt x="37722" y="2786200"/>
                  <a:pt x="26071" y="2796646"/>
                  <a:pt x="11608" y="2803073"/>
                </a:cubicBezTo>
                <a:lnTo>
                  <a:pt x="0" y="2811839"/>
                </a:lnTo>
                <a:lnTo>
                  <a:pt x="0" y="1816356"/>
                </a:lnTo>
                <a:lnTo>
                  <a:pt x="1213" y="1815148"/>
                </a:lnTo>
                <a:cubicBezTo>
                  <a:pt x="4376" y="1810528"/>
                  <a:pt x="6385" y="1805305"/>
                  <a:pt x="6787" y="1799077"/>
                </a:cubicBezTo>
                <a:lnTo>
                  <a:pt x="0" y="1795832"/>
                </a:lnTo>
                <a:lnTo>
                  <a:pt x="0" y="1668420"/>
                </a:lnTo>
                <a:lnTo>
                  <a:pt x="23661" y="1651632"/>
                </a:lnTo>
                <a:cubicBezTo>
                  <a:pt x="36919" y="1644802"/>
                  <a:pt x="45356" y="1631946"/>
                  <a:pt x="48972" y="1617081"/>
                </a:cubicBezTo>
                <a:cubicBezTo>
                  <a:pt x="49775" y="1613465"/>
                  <a:pt x="48570" y="1607438"/>
                  <a:pt x="45757" y="1604626"/>
                </a:cubicBezTo>
                <a:cubicBezTo>
                  <a:pt x="41740" y="1599805"/>
                  <a:pt x="36115" y="1596591"/>
                  <a:pt x="32098" y="1593377"/>
                </a:cubicBezTo>
                <a:lnTo>
                  <a:pt x="0" y="1611427"/>
                </a:lnTo>
                <a:lnTo>
                  <a:pt x="0" y="1463967"/>
                </a:lnTo>
                <a:lnTo>
                  <a:pt x="23259" y="1447940"/>
                </a:lnTo>
                <a:cubicBezTo>
                  <a:pt x="33303" y="1436691"/>
                  <a:pt x="44954" y="1429861"/>
                  <a:pt x="58212" y="1428254"/>
                </a:cubicBezTo>
                <a:cubicBezTo>
                  <a:pt x="76693" y="1426245"/>
                  <a:pt x="87540" y="1414594"/>
                  <a:pt x="99191" y="1403746"/>
                </a:cubicBezTo>
                <a:cubicBezTo>
                  <a:pt x="101602" y="1401336"/>
                  <a:pt x="103209" y="1397318"/>
                  <a:pt x="104013" y="1394104"/>
                </a:cubicBezTo>
                <a:cubicBezTo>
                  <a:pt x="104816" y="1391694"/>
                  <a:pt x="104414" y="1387676"/>
                  <a:pt x="103209" y="1386471"/>
                </a:cubicBezTo>
                <a:cubicBezTo>
                  <a:pt x="100798" y="1384864"/>
                  <a:pt x="95977" y="1382855"/>
                  <a:pt x="93567" y="1384060"/>
                </a:cubicBezTo>
                <a:cubicBezTo>
                  <a:pt x="69461" y="1395711"/>
                  <a:pt x="46159" y="1407764"/>
                  <a:pt x="22054" y="1419817"/>
                </a:cubicBezTo>
                <a:cubicBezTo>
                  <a:pt x="18036" y="1421826"/>
                  <a:pt x="14018" y="1423834"/>
                  <a:pt x="9599" y="1425441"/>
                </a:cubicBezTo>
                <a:lnTo>
                  <a:pt x="0" y="1430097"/>
                </a:lnTo>
                <a:lnTo>
                  <a:pt x="0" y="1296047"/>
                </a:lnTo>
                <a:lnTo>
                  <a:pt x="15927" y="1291756"/>
                </a:lnTo>
                <a:cubicBezTo>
                  <a:pt x="21150" y="1286935"/>
                  <a:pt x="24866" y="1280005"/>
                  <a:pt x="28884" y="1273175"/>
                </a:cubicBezTo>
                <a:cubicBezTo>
                  <a:pt x="31294" y="1269157"/>
                  <a:pt x="34106" y="1265541"/>
                  <a:pt x="34910" y="1264336"/>
                </a:cubicBezTo>
                <a:cubicBezTo>
                  <a:pt x="59819" y="1251078"/>
                  <a:pt x="84326" y="1258711"/>
                  <a:pt x="107628" y="1255096"/>
                </a:cubicBezTo>
                <a:cubicBezTo>
                  <a:pt x="111646" y="1254292"/>
                  <a:pt x="116065" y="1257104"/>
                  <a:pt x="120485" y="1258711"/>
                </a:cubicBezTo>
                <a:cubicBezTo>
                  <a:pt x="138966" y="1265541"/>
                  <a:pt x="156643" y="1262729"/>
                  <a:pt x="172713" y="1251882"/>
                </a:cubicBezTo>
                <a:cubicBezTo>
                  <a:pt x="189587" y="1240632"/>
                  <a:pt x="207265" y="1231794"/>
                  <a:pt x="228558" y="1230187"/>
                </a:cubicBezTo>
                <a:cubicBezTo>
                  <a:pt x="240209" y="1229383"/>
                  <a:pt x="251860" y="1224964"/>
                  <a:pt x="259895" y="1214518"/>
                </a:cubicBezTo>
                <a:cubicBezTo>
                  <a:pt x="265118" y="1215723"/>
                  <a:pt x="269537" y="1216527"/>
                  <a:pt x="273957" y="1217330"/>
                </a:cubicBezTo>
                <a:cubicBezTo>
                  <a:pt x="284804" y="1199251"/>
                  <a:pt x="299669" y="1186797"/>
                  <a:pt x="320561" y="1181975"/>
                </a:cubicBezTo>
                <a:cubicBezTo>
                  <a:pt x="331408" y="1179565"/>
                  <a:pt x="341854" y="1175547"/>
                  <a:pt x="352701" y="1173538"/>
                </a:cubicBezTo>
                <a:cubicBezTo>
                  <a:pt x="375602" y="1168717"/>
                  <a:pt x="395690" y="1157066"/>
                  <a:pt x="416179" y="1147022"/>
                </a:cubicBezTo>
                <a:cubicBezTo>
                  <a:pt x="445507" y="1132157"/>
                  <a:pt x="474835" y="1116489"/>
                  <a:pt x="504967" y="1102829"/>
                </a:cubicBezTo>
                <a:cubicBezTo>
                  <a:pt x="523850" y="1094392"/>
                  <a:pt x="541127" y="1081134"/>
                  <a:pt x="559206" y="1070688"/>
                </a:cubicBezTo>
                <a:cubicBezTo>
                  <a:pt x="569853" y="1064461"/>
                  <a:pt x="580800" y="1058636"/>
                  <a:pt x="592150" y="1053814"/>
                </a:cubicBezTo>
                <a:lnTo>
                  <a:pt x="626132" y="1043389"/>
                </a:lnTo>
                <a:lnTo>
                  <a:pt x="620775" y="1054919"/>
                </a:lnTo>
                <a:cubicBezTo>
                  <a:pt x="617360" y="1057932"/>
                  <a:pt x="613042" y="1060042"/>
                  <a:pt x="609426" y="1062251"/>
                </a:cubicBezTo>
                <a:cubicBezTo>
                  <a:pt x="587329" y="1075509"/>
                  <a:pt x="564429" y="1087160"/>
                  <a:pt x="541930" y="1099615"/>
                </a:cubicBezTo>
                <a:cubicBezTo>
                  <a:pt x="531484" y="1105239"/>
                  <a:pt x="521841" y="1112069"/>
                  <a:pt x="511797" y="1118899"/>
                </a:cubicBezTo>
                <a:cubicBezTo>
                  <a:pt x="496530" y="1130148"/>
                  <a:pt x="478451" y="1137782"/>
                  <a:pt x="460774" y="1145817"/>
                </a:cubicBezTo>
                <a:cubicBezTo>
                  <a:pt x="431847" y="1158673"/>
                  <a:pt x="406135" y="1176351"/>
                  <a:pt x="380021" y="1193626"/>
                </a:cubicBezTo>
                <a:cubicBezTo>
                  <a:pt x="377611" y="1195233"/>
                  <a:pt x="376405" y="1197644"/>
                  <a:pt x="374396" y="1199653"/>
                </a:cubicBezTo>
                <a:cubicBezTo>
                  <a:pt x="374396" y="1206081"/>
                  <a:pt x="378414" y="1208492"/>
                  <a:pt x="383235" y="1207688"/>
                </a:cubicBezTo>
                <a:cubicBezTo>
                  <a:pt x="394083" y="1206483"/>
                  <a:pt x="405332" y="1209295"/>
                  <a:pt x="414974" y="1202063"/>
                </a:cubicBezTo>
                <a:cubicBezTo>
                  <a:pt x="415778" y="1201662"/>
                  <a:pt x="416581" y="1200858"/>
                  <a:pt x="417385" y="1200858"/>
                </a:cubicBezTo>
                <a:cubicBezTo>
                  <a:pt x="440285" y="1201662"/>
                  <a:pt x="455953" y="1185993"/>
                  <a:pt x="474835" y="1176753"/>
                </a:cubicBezTo>
                <a:cubicBezTo>
                  <a:pt x="502958" y="1163093"/>
                  <a:pt x="530681" y="1149031"/>
                  <a:pt x="555992" y="1130148"/>
                </a:cubicBezTo>
                <a:cubicBezTo>
                  <a:pt x="559607" y="1127336"/>
                  <a:pt x="564027" y="1125729"/>
                  <a:pt x="568446" y="1124122"/>
                </a:cubicBezTo>
                <a:cubicBezTo>
                  <a:pt x="596971" y="1114078"/>
                  <a:pt x="618666" y="1093990"/>
                  <a:pt x="641165" y="1075107"/>
                </a:cubicBezTo>
                <a:cubicBezTo>
                  <a:pt x="650405" y="1067474"/>
                  <a:pt x="658439" y="1058635"/>
                  <a:pt x="667681" y="1051404"/>
                </a:cubicBezTo>
                <a:cubicBezTo>
                  <a:pt x="674109" y="1046784"/>
                  <a:pt x="678930" y="1041360"/>
                  <a:pt x="682445" y="1035183"/>
                </a:cubicBezTo>
                <a:lnTo>
                  <a:pt x="689106" y="1015249"/>
                </a:lnTo>
                <a:lnTo>
                  <a:pt x="701830" y="1015647"/>
                </a:lnTo>
                <a:cubicBezTo>
                  <a:pt x="707857" y="1014844"/>
                  <a:pt x="711071" y="1011228"/>
                  <a:pt x="711071" y="1005201"/>
                </a:cubicBezTo>
                <a:cubicBezTo>
                  <a:pt x="711071" y="1001385"/>
                  <a:pt x="709665" y="999577"/>
                  <a:pt x="707555" y="998723"/>
                </a:cubicBezTo>
                <a:lnTo>
                  <a:pt x="700219" y="998009"/>
                </a:lnTo>
                <a:lnTo>
                  <a:pt x="700219" y="999175"/>
                </a:lnTo>
                <a:cubicBezTo>
                  <a:pt x="699817" y="998773"/>
                  <a:pt x="699014" y="997970"/>
                  <a:pt x="698210" y="997166"/>
                </a:cubicBezTo>
                <a:cubicBezTo>
                  <a:pt x="699014" y="997166"/>
                  <a:pt x="699415" y="997166"/>
                  <a:pt x="700219" y="997166"/>
                </a:cubicBezTo>
                <a:lnTo>
                  <a:pt x="700219" y="997572"/>
                </a:lnTo>
                <a:lnTo>
                  <a:pt x="709062" y="988729"/>
                </a:lnTo>
                <a:cubicBezTo>
                  <a:pt x="730757" y="975069"/>
                  <a:pt x="750443" y="957794"/>
                  <a:pt x="774950" y="949357"/>
                </a:cubicBezTo>
                <a:cubicBezTo>
                  <a:pt x="793431" y="943330"/>
                  <a:pt x="807091" y="928064"/>
                  <a:pt x="826777" y="924046"/>
                </a:cubicBezTo>
                <a:cubicBezTo>
                  <a:pt x="829188" y="923644"/>
                  <a:pt x="830795" y="920430"/>
                  <a:pt x="832804" y="918421"/>
                </a:cubicBezTo>
                <a:cubicBezTo>
                  <a:pt x="844053" y="904762"/>
                  <a:pt x="858114" y="897530"/>
                  <a:pt x="876997" y="897932"/>
                </a:cubicBezTo>
                <a:cubicBezTo>
                  <a:pt x="885032" y="875433"/>
                  <a:pt x="907933" y="878647"/>
                  <a:pt x="923601" y="869407"/>
                </a:cubicBezTo>
                <a:cubicBezTo>
                  <a:pt x="929226" y="873826"/>
                  <a:pt x="925610" y="876237"/>
                  <a:pt x="923199" y="879049"/>
                </a:cubicBezTo>
                <a:cubicBezTo>
                  <a:pt x="922396" y="879853"/>
                  <a:pt x="921592" y="880254"/>
                  <a:pt x="921191" y="880656"/>
                </a:cubicBezTo>
                <a:cubicBezTo>
                  <a:pt x="907933" y="905163"/>
                  <a:pt x="885032" y="918020"/>
                  <a:pt x="861329" y="930072"/>
                </a:cubicBezTo>
                <a:cubicBezTo>
                  <a:pt x="856507" y="932483"/>
                  <a:pt x="853293" y="937304"/>
                  <a:pt x="848874" y="940920"/>
                </a:cubicBezTo>
                <a:cubicBezTo>
                  <a:pt x="842446" y="945741"/>
                  <a:pt x="836821" y="951366"/>
                  <a:pt x="828384" y="954580"/>
                </a:cubicBezTo>
                <a:cubicBezTo>
                  <a:pt x="820349" y="957392"/>
                  <a:pt x="813921" y="965427"/>
                  <a:pt x="807493" y="971454"/>
                </a:cubicBezTo>
                <a:cubicBezTo>
                  <a:pt x="801466" y="977078"/>
                  <a:pt x="795440" y="982703"/>
                  <a:pt x="796244" y="993952"/>
                </a:cubicBezTo>
                <a:cubicBezTo>
                  <a:pt x="798654" y="995157"/>
                  <a:pt x="801868" y="997166"/>
                  <a:pt x="805082" y="997166"/>
                </a:cubicBezTo>
                <a:cubicBezTo>
                  <a:pt x="821554" y="997166"/>
                  <a:pt x="836018" y="990336"/>
                  <a:pt x="847669" y="979489"/>
                </a:cubicBezTo>
                <a:cubicBezTo>
                  <a:pt x="868157" y="960606"/>
                  <a:pt x="893067" y="948152"/>
                  <a:pt x="914763" y="930876"/>
                </a:cubicBezTo>
                <a:cubicBezTo>
                  <a:pt x="929226" y="919627"/>
                  <a:pt x="945698" y="911190"/>
                  <a:pt x="962170" y="903556"/>
                </a:cubicBezTo>
                <a:lnTo>
                  <a:pt x="962384" y="904198"/>
                </a:lnTo>
                <a:lnTo>
                  <a:pt x="961768" y="904762"/>
                </a:lnTo>
                <a:lnTo>
                  <a:pt x="961769" y="904762"/>
                </a:lnTo>
                <a:lnTo>
                  <a:pt x="962384" y="904198"/>
                </a:lnTo>
                <a:lnTo>
                  <a:pt x="971411" y="895923"/>
                </a:lnTo>
                <a:cubicBezTo>
                  <a:pt x="987883" y="891905"/>
                  <a:pt x="998730" y="880656"/>
                  <a:pt x="1007167" y="867398"/>
                </a:cubicBezTo>
                <a:cubicBezTo>
                  <a:pt x="1013997" y="856550"/>
                  <a:pt x="1022836" y="848917"/>
                  <a:pt x="1033281" y="841685"/>
                </a:cubicBezTo>
                <a:cubicBezTo>
                  <a:pt x="1041317" y="836061"/>
                  <a:pt x="1048548" y="829231"/>
                  <a:pt x="1055779" y="822401"/>
                </a:cubicBezTo>
                <a:cubicBezTo>
                  <a:pt x="1057386" y="820794"/>
                  <a:pt x="1057386" y="817580"/>
                  <a:pt x="1058591" y="812759"/>
                </a:cubicBezTo>
                <a:cubicBezTo>
                  <a:pt x="1054172" y="812759"/>
                  <a:pt x="1050556" y="811955"/>
                  <a:pt x="1047745" y="812759"/>
                </a:cubicBezTo>
                <a:cubicBezTo>
                  <a:pt x="1032478" y="819187"/>
                  <a:pt x="1017211" y="825615"/>
                  <a:pt x="1002748" y="832445"/>
                </a:cubicBezTo>
                <a:cubicBezTo>
                  <a:pt x="997123" y="835257"/>
                  <a:pt x="992704" y="840078"/>
                  <a:pt x="987883" y="844096"/>
                </a:cubicBezTo>
                <a:cubicBezTo>
                  <a:pt x="975026" y="854542"/>
                  <a:pt x="960965" y="862979"/>
                  <a:pt x="944894" y="867800"/>
                </a:cubicBezTo>
                <a:cubicBezTo>
                  <a:pt x="943689" y="868202"/>
                  <a:pt x="941680" y="866594"/>
                  <a:pt x="940073" y="865791"/>
                </a:cubicBezTo>
                <a:cubicBezTo>
                  <a:pt x="943287" y="852935"/>
                  <a:pt x="958956" y="852533"/>
                  <a:pt x="964581" y="841685"/>
                </a:cubicBezTo>
                <a:lnTo>
                  <a:pt x="963777" y="842087"/>
                </a:lnTo>
                <a:cubicBezTo>
                  <a:pt x="966991" y="839677"/>
                  <a:pt x="973821" y="836061"/>
                  <a:pt x="973419" y="834454"/>
                </a:cubicBezTo>
                <a:cubicBezTo>
                  <a:pt x="970205" y="823606"/>
                  <a:pt x="977035" y="817178"/>
                  <a:pt x="984669" y="815169"/>
                </a:cubicBezTo>
                <a:cubicBezTo>
                  <a:pt x="1003551" y="810750"/>
                  <a:pt x="1016809" y="798295"/>
                  <a:pt x="1031273" y="787850"/>
                </a:cubicBezTo>
                <a:cubicBezTo>
                  <a:pt x="1036496" y="784234"/>
                  <a:pt x="1042522" y="781823"/>
                  <a:pt x="1048147" y="778207"/>
                </a:cubicBezTo>
                <a:cubicBezTo>
                  <a:pt x="1050958" y="776199"/>
                  <a:pt x="1054574" y="774190"/>
                  <a:pt x="1056583" y="771378"/>
                </a:cubicBezTo>
                <a:cubicBezTo>
                  <a:pt x="1068636" y="754102"/>
                  <a:pt x="1084707" y="743254"/>
                  <a:pt x="1104394" y="736425"/>
                </a:cubicBezTo>
                <a:cubicBezTo>
                  <a:pt x="1113634" y="733210"/>
                  <a:pt x="1121268" y="725979"/>
                  <a:pt x="1129303" y="719952"/>
                </a:cubicBezTo>
                <a:cubicBezTo>
                  <a:pt x="1131915" y="717944"/>
                  <a:pt x="1134024" y="717642"/>
                  <a:pt x="1135931" y="718145"/>
                </a:cubicBezTo>
                <a:lnTo>
                  <a:pt x="1140838" y="720871"/>
                </a:lnTo>
                <a:lnTo>
                  <a:pt x="1139789" y="721921"/>
                </a:lnTo>
                <a:lnTo>
                  <a:pt x="1139750" y="721960"/>
                </a:lnTo>
                <a:lnTo>
                  <a:pt x="1139749" y="721961"/>
                </a:lnTo>
                <a:lnTo>
                  <a:pt x="1139789" y="721921"/>
                </a:lnTo>
                <a:lnTo>
                  <a:pt x="1140839" y="720872"/>
                </a:lnTo>
                <a:lnTo>
                  <a:pt x="1140838" y="720871"/>
                </a:lnTo>
                <a:lnTo>
                  <a:pt x="1140953" y="720756"/>
                </a:lnTo>
                <a:lnTo>
                  <a:pt x="1155806" y="716046"/>
                </a:lnTo>
                <a:lnTo>
                  <a:pt x="1137338" y="736023"/>
                </a:lnTo>
                <a:cubicBezTo>
                  <a:pt x="1143364" y="748879"/>
                  <a:pt x="1147381" y="751691"/>
                  <a:pt x="1155014" y="747674"/>
                </a:cubicBezTo>
                <a:cubicBezTo>
                  <a:pt x="1165460" y="742049"/>
                  <a:pt x="1175504" y="735621"/>
                  <a:pt x="1185547" y="728791"/>
                </a:cubicBezTo>
                <a:cubicBezTo>
                  <a:pt x="1192779" y="723568"/>
                  <a:pt x="1198805" y="715533"/>
                  <a:pt x="1208849" y="714730"/>
                </a:cubicBezTo>
                <a:cubicBezTo>
                  <a:pt x="1210456" y="714730"/>
                  <a:pt x="1212465" y="713524"/>
                  <a:pt x="1213670" y="712319"/>
                </a:cubicBezTo>
                <a:cubicBezTo>
                  <a:pt x="1225321" y="698659"/>
                  <a:pt x="1238579" y="687812"/>
                  <a:pt x="1254650" y="680178"/>
                </a:cubicBezTo>
                <a:cubicBezTo>
                  <a:pt x="1261480" y="664510"/>
                  <a:pt x="1275943" y="664911"/>
                  <a:pt x="1289201" y="664108"/>
                </a:cubicBezTo>
                <a:cubicBezTo>
                  <a:pt x="1290808" y="659086"/>
                  <a:pt x="1289704" y="656876"/>
                  <a:pt x="1287644" y="655721"/>
                </a:cubicBezTo>
                <a:lnTo>
                  <a:pt x="1281350" y="653941"/>
                </a:lnTo>
                <a:lnTo>
                  <a:pt x="1312905" y="632771"/>
                </a:lnTo>
                <a:cubicBezTo>
                  <a:pt x="1319736" y="628351"/>
                  <a:pt x="1327369" y="624334"/>
                  <a:pt x="1336207" y="627548"/>
                </a:cubicBezTo>
                <a:cubicBezTo>
                  <a:pt x="1341028" y="629155"/>
                  <a:pt x="1345046" y="628351"/>
                  <a:pt x="1348260" y="623932"/>
                </a:cubicBezTo>
                <a:cubicBezTo>
                  <a:pt x="1353483" y="616700"/>
                  <a:pt x="1362723" y="613084"/>
                  <a:pt x="1366741" y="604246"/>
                </a:cubicBezTo>
                <a:lnTo>
                  <a:pt x="1379937" y="600214"/>
                </a:lnTo>
                <a:lnTo>
                  <a:pt x="1380802" y="599024"/>
                </a:lnTo>
                <a:lnTo>
                  <a:pt x="1381205" y="599827"/>
                </a:lnTo>
                <a:lnTo>
                  <a:pt x="1379936" y="600215"/>
                </a:lnTo>
                <a:lnTo>
                  <a:pt x="1374375" y="607862"/>
                </a:lnTo>
                <a:cubicBezTo>
                  <a:pt x="1368348" y="618709"/>
                  <a:pt x="1371964" y="627146"/>
                  <a:pt x="1382008" y="634779"/>
                </a:cubicBezTo>
                <a:cubicBezTo>
                  <a:pt x="1395667" y="623932"/>
                  <a:pt x="1409729" y="614290"/>
                  <a:pt x="1422585" y="603040"/>
                </a:cubicBezTo>
                <a:cubicBezTo>
                  <a:pt x="1438656" y="588577"/>
                  <a:pt x="1455931" y="581345"/>
                  <a:pt x="1477626" y="587372"/>
                </a:cubicBezTo>
                <a:cubicBezTo>
                  <a:pt x="1486063" y="589782"/>
                  <a:pt x="1492089" y="586167"/>
                  <a:pt x="1496107" y="579337"/>
                </a:cubicBezTo>
                <a:cubicBezTo>
                  <a:pt x="1497714" y="576524"/>
                  <a:pt x="1496509" y="572507"/>
                  <a:pt x="1496911" y="569293"/>
                </a:cubicBezTo>
                <a:cubicBezTo>
                  <a:pt x="1492893" y="568891"/>
                  <a:pt x="1490081" y="568489"/>
                  <a:pt x="1487268" y="568489"/>
                </a:cubicBezTo>
                <a:cubicBezTo>
                  <a:pt x="1487268" y="566882"/>
                  <a:pt x="1486465" y="564873"/>
                  <a:pt x="1487268" y="564070"/>
                </a:cubicBezTo>
                <a:cubicBezTo>
                  <a:pt x="1491688" y="560454"/>
                  <a:pt x="1496107" y="557642"/>
                  <a:pt x="1500526" y="554428"/>
                </a:cubicBezTo>
                <a:cubicBezTo>
                  <a:pt x="1507356" y="549607"/>
                  <a:pt x="1514588" y="545589"/>
                  <a:pt x="1520614" y="540768"/>
                </a:cubicBezTo>
                <a:cubicBezTo>
                  <a:pt x="1530658" y="532733"/>
                  <a:pt x="1540301" y="525501"/>
                  <a:pt x="1552755" y="521483"/>
                </a:cubicBezTo>
                <a:cubicBezTo>
                  <a:pt x="1563603" y="518269"/>
                  <a:pt x="1574450" y="513448"/>
                  <a:pt x="1584897" y="508627"/>
                </a:cubicBezTo>
                <a:cubicBezTo>
                  <a:pt x="1594941" y="503806"/>
                  <a:pt x="1601369" y="492155"/>
                  <a:pt x="1610609" y="484522"/>
                </a:cubicBezTo>
                <a:cubicBezTo>
                  <a:pt x="1617439" y="478897"/>
                  <a:pt x="1625876" y="474076"/>
                  <a:pt x="1633912" y="470460"/>
                </a:cubicBezTo>
                <a:cubicBezTo>
                  <a:pt x="1648777" y="464434"/>
                  <a:pt x="1661633" y="456398"/>
                  <a:pt x="1671677" y="443944"/>
                </a:cubicBezTo>
                <a:cubicBezTo>
                  <a:pt x="1686140" y="458809"/>
                  <a:pt x="1692970" y="458407"/>
                  <a:pt x="1703818" y="442337"/>
                </a:cubicBezTo>
                <a:lnTo>
                  <a:pt x="1708544" y="436822"/>
                </a:lnTo>
                <a:lnTo>
                  <a:pt x="1710648" y="440328"/>
                </a:lnTo>
                <a:lnTo>
                  <a:pt x="1714264" y="436712"/>
                </a:lnTo>
                <a:lnTo>
                  <a:pt x="1737967" y="418231"/>
                </a:lnTo>
                <a:cubicBezTo>
                  <a:pt x="1748815" y="410196"/>
                  <a:pt x="1762073" y="412205"/>
                  <a:pt x="1774527" y="410598"/>
                </a:cubicBezTo>
                <a:cubicBezTo>
                  <a:pt x="1776938" y="410196"/>
                  <a:pt x="1780955" y="414214"/>
                  <a:pt x="1782964" y="416624"/>
                </a:cubicBezTo>
                <a:cubicBezTo>
                  <a:pt x="1787384" y="422651"/>
                  <a:pt x="1790999" y="429079"/>
                  <a:pt x="1795017" y="435105"/>
                </a:cubicBezTo>
                <a:cubicBezTo>
                  <a:pt x="1792205" y="443542"/>
                  <a:pt x="1788991" y="451979"/>
                  <a:pt x="1786982" y="460818"/>
                </a:cubicBezTo>
                <a:cubicBezTo>
                  <a:pt x="1785776" y="466442"/>
                  <a:pt x="1791401" y="471665"/>
                  <a:pt x="1797427" y="470460"/>
                </a:cubicBezTo>
                <a:cubicBezTo>
                  <a:pt x="1800240" y="470058"/>
                  <a:pt x="1803052" y="469656"/>
                  <a:pt x="1805061" y="468049"/>
                </a:cubicBezTo>
                <a:cubicBezTo>
                  <a:pt x="1816310" y="460014"/>
                  <a:pt x="1828363" y="452783"/>
                  <a:pt x="1837603" y="443140"/>
                </a:cubicBezTo>
                <a:cubicBezTo>
                  <a:pt x="1847647" y="432695"/>
                  <a:pt x="1857290" y="427070"/>
                  <a:pt x="1870949" y="432293"/>
                </a:cubicBezTo>
                <a:cubicBezTo>
                  <a:pt x="1886215" y="420642"/>
                  <a:pt x="1899073" y="406580"/>
                  <a:pt x="1917954" y="402563"/>
                </a:cubicBezTo>
                <a:cubicBezTo>
                  <a:pt x="1926794" y="394528"/>
                  <a:pt x="1937140" y="388401"/>
                  <a:pt x="1947133" y="381872"/>
                </a:cubicBezTo>
                <a:lnTo>
                  <a:pt x="1973779" y="359131"/>
                </a:lnTo>
                <a:lnTo>
                  <a:pt x="1979022" y="369618"/>
                </a:lnTo>
                <a:cubicBezTo>
                  <a:pt x="1983040" y="372832"/>
                  <a:pt x="1988665" y="374038"/>
                  <a:pt x="1993486" y="376047"/>
                </a:cubicBezTo>
                <a:cubicBezTo>
                  <a:pt x="2005536" y="370824"/>
                  <a:pt x="2016784" y="365601"/>
                  <a:pt x="2030042" y="359976"/>
                </a:cubicBezTo>
                <a:cubicBezTo>
                  <a:pt x="2032051" y="363592"/>
                  <a:pt x="2034060" y="367208"/>
                  <a:pt x="2036872" y="370422"/>
                </a:cubicBezTo>
                <a:cubicBezTo>
                  <a:pt x="2041693" y="376448"/>
                  <a:pt x="2047318" y="377654"/>
                  <a:pt x="2053746" y="374439"/>
                </a:cubicBezTo>
                <a:cubicBezTo>
                  <a:pt x="2057362" y="372632"/>
                  <a:pt x="2060576" y="369920"/>
                  <a:pt x="2064041" y="367861"/>
                </a:cubicBezTo>
                <a:lnTo>
                  <a:pt x="2074196" y="365570"/>
                </a:lnTo>
                <a:lnTo>
                  <a:pt x="2053244" y="385337"/>
                </a:lnTo>
                <a:cubicBezTo>
                  <a:pt x="2044807" y="390610"/>
                  <a:pt x="2035466" y="394327"/>
                  <a:pt x="2025623" y="396938"/>
                </a:cubicBezTo>
                <a:cubicBezTo>
                  <a:pt x="2006338" y="402161"/>
                  <a:pt x="1990272" y="412205"/>
                  <a:pt x="1973800" y="422651"/>
                </a:cubicBezTo>
                <a:cubicBezTo>
                  <a:pt x="1968577" y="425865"/>
                  <a:pt x="1961747" y="431088"/>
                  <a:pt x="1960943" y="436310"/>
                </a:cubicBezTo>
                <a:cubicBezTo>
                  <a:pt x="1958533" y="450372"/>
                  <a:pt x="1948489" y="455193"/>
                  <a:pt x="1937642" y="460818"/>
                </a:cubicBezTo>
                <a:cubicBezTo>
                  <a:pt x="1919963" y="470058"/>
                  <a:pt x="1905902" y="482513"/>
                  <a:pt x="1901483" y="503404"/>
                </a:cubicBezTo>
                <a:cubicBezTo>
                  <a:pt x="1899876" y="511038"/>
                  <a:pt x="1903894" y="515457"/>
                  <a:pt x="1911929" y="514252"/>
                </a:cubicBezTo>
                <a:cubicBezTo>
                  <a:pt x="1922776" y="512645"/>
                  <a:pt x="1933222" y="511038"/>
                  <a:pt x="1945677" y="509029"/>
                </a:cubicBezTo>
                <a:cubicBezTo>
                  <a:pt x="1949293" y="504208"/>
                  <a:pt x="1953712" y="498181"/>
                  <a:pt x="1958131" y="492155"/>
                </a:cubicBezTo>
                <a:cubicBezTo>
                  <a:pt x="1971791" y="472067"/>
                  <a:pt x="1992281" y="465237"/>
                  <a:pt x="2014775" y="463228"/>
                </a:cubicBezTo>
                <a:cubicBezTo>
                  <a:pt x="2020400" y="462827"/>
                  <a:pt x="2026024" y="464434"/>
                  <a:pt x="2029640" y="459211"/>
                </a:cubicBezTo>
                <a:cubicBezTo>
                  <a:pt x="2032854" y="454791"/>
                  <a:pt x="2035265" y="449970"/>
                  <a:pt x="2037274" y="445149"/>
                </a:cubicBezTo>
                <a:cubicBezTo>
                  <a:pt x="2038479" y="442739"/>
                  <a:pt x="2038479" y="440328"/>
                  <a:pt x="2038881" y="437917"/>
                </a:cubicBezTo>
                <a:cubicBezTo>
                  <a:pt x="2041693" y="437516"/>
                  <a:pt x="2043702" y="436712"/>
                  <a:pt x="2045309" y="437516"/>
                </a:cubicBezTo>
                <a:cubicBezTo>
                  <a:pt x="2062986" y="446354"/>
                  <a:pt x="2075039" y="437114"/>
                  <a:pt x="2085886" y="424258"/>
                </a:cubicBezTo>
                <a:cubicBezTo>
                  <a:pt x="2088699" y="420642"/>
                  <a:pt x="2091109" y="416624"/>
                  <a:pt x="2093520" y="412607"/>
                </a:cubicBezTo>
                <a:cubicBezTo>
                  <a:pt x="2095529" y="409794"/>
                  <a:pt x="2097136" y="405375"/>
                  <a:pt x="2100350" y="404170"/>
                </a:cubicBezTo>
                <a:cubicBezTo>
                  <a:pt x="2122447" y="395331"/>
                  <a:pt x="2126464" y="369217"/>
                  <a:pt x="2145347" y="357164"/>
                </a:cubicBezTo>
                <a:cubicBezTo>
                  <a:pt x="2146954" y="355959"/>
                  <a:pt x="2146954" y="349530"/>
                  <a:pt x="2145347" y="347923"/>
                </a:cubicBezTo>
                <a:cubicBezTo>
                  <a:pt x="2143338" y="345915"/>
                  <a:pt x="2138517" y="345513"/>
                  <a:pt x="2135705" y="346718"/>
                </a:cubicBezTo>
                <a:cubicBezTo>
                  <a:pt x="2126866" y="349932"/>
                  <a:pt x="2120036" y="355959"/>
                  <a:pt x="2114813" y="363994"/>
                </a:cubicBezTo>
                <a:cubicBezTo>
                  <a:pt x="2112001" y="368413"/>
                  <a:pt x="2107983" y="372029"/>
                  <a:pt x="2103564" y="376850"/>
                </a:cubicBezTo>
                <a:cubicBezTo>
                  <a:pt x="2095529" y="370020"/>
                  <a:pt x="2088699" y="364396"/>
                  <a:pt x="2081869" y="358369"/>
                </a:cubicBezTo>
                <a:lnTo>
                  <a:pt x="2082673" y="358771"/>
                </a:lnTo>
                <a:cubicBezTo>
                  <a:pt x="2099546" y="347923"/>
                  <a:pt x="2118429" y="339888"/>
                  <a:pt x="2132089" y="324220"/>
                </a:cubicBezTo>
                <a:cubicBezTo>
                  <a:pt x="2135705" y="320202"/>
                  <a:pt x="2141731" y="318997"/>
                  <a:pt x="2146552" y="316184"/>
                </a:cubicBezTo>
                <a:cubicBezTo>
                  <a:pt x="2158203" y="308953"/>
                  <a:pt x="2170256" y="301721"/>
                  <a:pt x="2181907" y="294489"/>
                </a:cubicBezTo>
                <a:cubicBezTo>
                  <a:pt x="2189139" y="290070"/>
                  <a:pt x="2194763" y="280830"/>
                  <a:pt x="2206013" y="285249"/>
                </a:cubicBezTo>
                <a:cubicBezTo>
                  <a:pt x="2208021" y="286052"/>
                  <a:pt x="2212842" y="282437"/>
                  <a:pt x="2214450" y="279624"/>
                </a:cubicBezTo>
                <a:cubicBezTo>
                  <a:pt x="2219270" y="270786"/>
                  <a:pt x="2222886" y="261545"/>
                  <a:pt x="2227306" y="251903"/>
                </a:cubicBezTo>
                <a:cubicBezTo>
                  <a:pt x="2232930" y="249894"/>
                  <a:pt x="2240965" y="249492"/>
                  <a:pt x="2244180" y="245073"/>
                </a:cubicBezTo>
                <a:cubicBezTo>
                  <a:pt x="2250206" y="237440"/>
                  <a:pt x="2253420" y="227797"/>
                  <a:pt x="2257840" y="219360"/>
                </a:cubicBezTo>
                <a:cubicBezTo>
                  <a:pt x="2264669" y="217352"/>
                  <a:pt x="2272303" y="215343"/>
                  <a:pt x="2279534" y="213334"/>
                </a:cubicBezTo>
                <a:cubicBezTo>
                  <a:pt x="2280338" y="220968"/>
                  <a:pt x="2282748" y="229404"/>
                  <a:pt x="2281141" y="237038"/>
                </a:cubicBezTo>
                <a:cubicBezTo>
                  <a:pt x="2277928" y="254715"/>
                  <a:pt x="2286364" y="267170"/>
                  <a:pt x="2296408" y="279223"/>
                </a:cubicBezTo>
                <a:cubicBezTo>
                  <a:pt x="2305247" y="289668"/>
                  <a:pt x="2313684" y="300516"/>
                  <a:pt x="2322121" y="310560"/>
                </a:cubicBezTo>
                <a:cubicBezTo>
                  <a:pt x="2330960" y="311765"/>
                  <a:pt x="2336584" y="308551"/>
                  <a:pt x="2341405" y="302123"/>
                </a:cubicBezTo>
                <a:cubicBezTo>
                  <a:pt x="2349842" y="290070"/>
                  <a:pt x="2359083" y="278821"/>
                  <a:pt x="2367922" y="267572"/>
                </a:cubicBezTo>
                <a:cubicBezTo>
                  <a:pt x="2380376" y="269179"/>
                  <a:pt x="2378769" y="282437"/>
                  <a:pt x="2388411" y="288061"/>
                </a:cubicBezTo>
                <a:cubicBezTo>
                  <a:pt x="2396446" y="288061"/>
                  <a:pt x="2406490" y="288061"/>
                  <a:pt x="2417740" y="288061"/>
                </a:cubicBezTo>
                <a:cubicBezTo>
                  <a:pt x="2423766" y="303328"/>
                  <a:pt x="2429792" y="316988"/>
                  <a:pt x="2417338" y="331853"/>
                </a:cubicBezTo>
                <a:cubicBezTo>
                  <a:pt x="2414927" y="334665"/>
                  <a:pt x="2415731" y="340290"/>
                  <a:pt x="2414927" y="344709"/>
                </a:cubicBezTo>
                <a:cubicBezTo>
                  <a:pt x="2426578" y="350736"/>
                  <a:pt x="2437828" y="347522"/>
                  <a:pt x="2448273" y="348325"/>
                </a:cubicBezTo>
                <a:lnTo>
                  <a:pt x="2447872" y="347923"/>
                </a:lnTo>
                <a:cubicBezTo>
                  <a:pt x="2451889" y="351941"/>
                  <a:pt x="2457112" y="355155"/>
                  <a:pt x="2459523" y="359574"/>
                </a:cubicBezTo>
                <a:cubicBezTo>
                  <a:pt x="2469165" y="378457"/>
                  <a:pt x="2486039" y="379261"/>
                  <a:pt x="2502109" y="374439"/>
                </a:cubicBezTo>
                <a:cubicBezTo>
                  <a:pt x="2515769" y="370422"/>
                  <a:pt x="2529027" y="369217"/>
                  <a:pt x="2543089" y="370020"/>
                </a:cubicBezTo>
                <a:cubicBezTo>
                  <a:pt x="2553133" y="370422"/>
                  <a:pt x="2561168" y="367610"/>
                  <a:pt x="2567997" y="360780"/>
                </a:cubicBezTo>
                <a:cubicBezTo>
                  <a:pt x="2578845" y="349530"/>
                  <a:pt x="2590898" y="339888"/>
                  <a:pt x="2596924" y="324220"/>
                </a:cubicBezTo>
                <a:cubicBezTo>
                  <a:pt x="2602147" y="310560"/>
                  <a:pt x="2615003" y="301721"/>
                  <a:pt x="2625449" y="292882"/>
                </a:cubicBezTo>
                <a:cubicBezTo>
                  <a:pt x="2647546" y="292481"/>
                  <a:pt x="2654376" y="311765"/>
                  <a:pt x="2668839" y="322613"/>
                </a:cubicBezTo>
                <a:cubicBezTo>
                  <a:pt x="2661607" y="328639"/>
                  <a:pt x="2654376" y="334264"/>
                  <a:pt x="2647546" y="339888"/>
                </a:cubicBezTo>
                <a:cubicBezTo>
                  <a:pt x="2647144" y="347923"/>
                  <a:pt x="2649555" y="356360"/>
                  <a:pt x="2641118" y="362387"/>
                </a:cubicBezTo>
                <a:cubicBezTo>
                  <a:pt x="2635895" y="366003"/>
                  <a:pt x="2637100" y="372431"/>
                  <a:pt x="2640314" y="377252"/>
                </a:cubicBezTo>
                <a:cubicBezTo>
                  <a:pt x="2643930" y="383278"/>
                  <a:pt x="2649153" y="386492"/>
                  <a:pt x="2656385" y="385287"/>
                </a:cubicBezTo>
                <a:cubicBezTo>
                  <a:pt x="2662813" y="384082"/>
                  <a:pt x="2669241" y="382876"/>
                  <a:pt x="2675267" y="381671"/>
                </a:cubicBezTo>
                <a:cubicBezTo>
                  <a:pt x="2690132" y="378859"/>
                  <a:pt x="2700578" y="370422"/>
                  <a:pt x="2705801" y="356360"/>
                </a:cubicBezTo>
                <a:cubicBezTo>
                  <a:pt x="2708613" y="349129"/>
                  <a:pt x="2712229" y="344308"/>
                  <a:pt x="2717452" y="338683"/>
                </a:cubicBezTo>
                <a:cubicBezTo>
                  <a:pt x="2723880" y="331853"/>
                  <a:pt x="2727094" y="321407"/>
                  <a:pt x="2731915" y="311765"/>
                </a:cubicBezTo>
                <a:cubicBezTo>
                  <a:pt x="2739951" y="309355"/>
                  <a:pt x="2748789" y="306542"/>
                  <a:pt x="2758833" y="303328"/>
                </a:cubicBezTo>
                <a:cubicBezTo>
                  <a:pt x="2760440" y="286454"/>
                  <a:pt x="2770083" y="275607"/>
                  <a:pt x="2787358" y="271589"/>
                </a:cubicBezTo>
                <a:cubicBezTo>
                  <a:pt x="2793786" y="269982"/>
                  <a:pt x="2799411" y="267572"/>
                  <a:pt x="2805839" y="265563"/>
                </a:cubicBezTo>
                <a:cubicBezTo>
                  <a:pt x="2825927" y="258733"/>
                  <a:pt x="2829945" y="253510"/>
                  <a:pt x="2833159" y="230208"/>
                </a:cubicBezTo>
                <a:cubicBezTo>
                  <a:pt x="2824320" y="224182"/>
                  <a:pt x="2815481" y="217753"/>
                  <a:pt x="2806241" y="211325"/>
                </a:cubicBezTo>
                <a:cubicBezTo>
                  <a:pt x="2809053" y="199674"/>
                  <a:pt x="2811464" y="189229"/>
                  <a:pt x="2813874" y="178381"/>
                </a:cubicBezTo>
                <a:cubicBezTo>
                  <a:pt x="2807044" y="169944"/>
                  <a:pt x="2797402" y="166328"/>
                  <a:pt x="2788162" y="162712"/>
                </a:cubicBezTo>
                <a:cubicBezTo>
                  <a:pt x="2778921" y="159097"/>
                  <a:pt x="2769681" y="154275"/>
                  <a:pt x="2759637" y="151865"/>
                </a:cubicBezTo>
                <a:cubicBezTo>
                  <a:pt x="2749191" y="149053"/>
                  <a:pt x="2738344" y="147847"/>
                  <a:pt x="2725487" y="145437"/>
                </a:cubicBezTo>
                <a:cubicBezTo>
                  <a:pt x="2723076" y="143428"/>
                  <a:pt x="2719461" y="139410"/>
                  <a:pt x="2715041" y="136196"/>
                </a:cubicBezTo>
                <a:cubicBezTo>
                  <a:pt x="2710622" y="132982"/>
                  <a:pt x="2705801" y="130572"/>
                  <a:pt x="2700980" y="127759"/>
                </a:cubicBezTo>
                <a:lnTo>
                  <a:pt x="2699041" y="106041"/>
                </a:lnTo>
                <a:close/>
                <a:moveTo>
                  <a:pt x="2694149" y="102850"/>
                </a:moveTo>
                <a:lnTo>
                  <a:pt x="2694551" y="104055"/>
                </a:lnTo>
                <a:lnTo>
                  <a:pt x="2694149" y="104859"/>
                </a:lnTo>
                <a:close/>
                <a:moveTo>
                  <a:pt x="2721870" y="72718"/>
                </a:moveTo>
                <a:cubicBezTo>
                  <a:pt x="2741556" y="74325"/>
                  <a:pt x="2756019" y="75530"/>
                  <a:pt x="2769679" y="76334"/>
                </a:cubicBezTo>
                <a:cubicBezTo>
                  <a:pt x="2777313" y="83164"/>
                  <a:pt x="2776911" y="89592"/>
                  <a:pt x="2770081" y="97225"/>
                </a:cubicBezTo>
                <a:cubicBezTo>
                  <a:pt x="2759635" y="97225"/>
                  <a:pt x="2747984" y="97225"/>
                  <a:pt x="2733521" y="97225"/>
                </a:cubicBezTo>
                <a:cubicBezTo>
                  <a:pt x="2730709" y="91199"/>
                  <a:pt x="2727093" y="83565"/>
                  <a:pt x="2721870" y="72718"/>
                </a:cubicBezTo>
                <a:close/>
                <a:moveTo>
                  <a:pt x="2914313" y="15668"/>
                </a:moveTo>
                <a:cubicBezTo>
                  <a:pt x="2925964" y="28926"/>
                  <a:pt x="2917527" y="49416"/>
                  <a:pt x="2931991" y="61469"/>
                </a:cubicBezTo>
                <a:cubicBezTo>
                  <a:pt x="2925964" y="76735"/>
                  <a:pt x="2923152" y="93609"/>
                  <a:pt x="2910697" y="107269"/>
                </a:cubicBezTo>
                <a:cubicBezTo>
                  <a:pt x="2908287" y="104457"/>
                  <a:pt x="2905474" y="102448"/>
                  <a:pt x="2905474" y="100841"/>
                </a:cubicBezTo>
                <a:cubicBezTo>
                  <a:pt x="2912304" y="73521"/>
                  <a:pt x="2905876" y="46202"/>
                  <a:pt x="2904671" y="16472"/>
                </a:cubicBezTo>
                <a:cubicBezTo>
                  <a:pt x="2909090" y="16070"/>
                  <a:pt x="2911903" y="16070"/>
                  <a:pt x="2914313" y="15668"/>
                </a:cubicBezTo>
                <a:close/>
                <a:moveTo>
                  <a:pt x="2930384" y="0"/>
                </a:moveTo>
                <a:lnTo>
                  <a:pt x="2931991" y="0"/>
                </a:lnTo>
                <a:lnTo>
                  <a:pt x="2930786" y="1607"/>
                </a:lnTo>
                <a:close/>
              </a:path>
            </a:pathLst>
          </a:custGeom>
        </p:spPr>
        <p:txBody>
          <a:bodyPr wrap="square" anchor="ctr">
            <a:noAutofit/>
          </a:bodyPr>
          <a:lstStyle>
            <a:lvl1pPr marL="0" indent="0" algn="ctr">
              <a:buFontTx/>
              <a:buNone/>
              <a:defRPr sz="3200"/>
            </a:lvl1pPr>
          </a:lstStyle>
          <a:p>
            <a:endParaRPr lang="en-IN"/>
          </a:p>
        </p:txBody>
      </p:sp>
      <p:sp>
        <p:nvSpPr>
          <p:cNvPr id="10" name="Title 1">
            <a:extLst>
              <a:ext uri="{FF2B5EF4-FFF2-40B4-BE49-F238E27FC236}">
                <a16:creationId xmlns:a16="http://schemas.microsoft.com/office/drawing/2014/main" id="{14B6088A-C837-3AB3-9CA6-026F5945A29A}"/>
              </a:ext>
            </a:extLst>
          </p:cNvPr>
          <p:cNvSpPr>
            <a:spLocks noGrp="1"/>
          </p:cNvSpPr>
          <p:nvPr>
            <p:ph type="title"/>
          </p:nvPr>
        </p:nvSpPr>
        <p:spPr>
          <a:xfrm>
            <a:off x="609600" y="274640"/>
            <a:ext cx="10972801" cy="711081"/>
          </a:xfrm>
        </p:spPr>
        <p:txBody>
          <a:bodyPr>
            <a:noAutofit/>
          </a:bodyPr>
          <a:lstStyle>
            <a:lvl1pPr>
              <a:defRPr sz="3600"/>
            </a:lvl1pPr>
          </a:lstStyle>
          <a:p>
            <a:r>
              <a:rPr lang="en-US"/>
              <a:t>Click to edit Master title style</a:t>
            </a:r>
          </a:p>
        </p:txBody>
      </p:sp>
    </p:spTree>
    <p:extLst>
      <p:ext uri="{BB962C8B-B14F-4D97-AF65-F5344CB8AC3E}">
        <p14:creationId xmlns:p14="http://schemas.microsoft.com/office/powerpoint/2010/main" val="347906063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61" hidden="1">
            <a:extLst>
              <a:ext uri="{FF2B5EF4-FFF2-40B4-BE49-F238E27FC236}">
                <a16:creationId xmlns:a16="http://schemas.microsoft.com/office/drawing/2014/main" id="{AA1E6CCA-9B71-415B-9A84-925935E1E39C}"/>
              </a:ext>
            </a:extLst>
          </p:cNvPr>
          <p:cNvGraphicFramePr>
            <a:graphicFrameLocks noChangeAspect="1"/>
          </p:cNvGraphicFramePr>
          <p:nvPr>
            <p:custDataLst>
              <p:tags r:id="rId1"/>
            </p:custDataLst>
          </p:nvPr>
        </p:nvGraphicFramePr>
        <p:xfrm>
          <a:off x="1621" y="1621"/>
          <a:ext cx="3240"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4" name="Object 61" hidden="1">
                        <a:extLst>
                          <a:ext uri="{FF2B5EF4-FFF2-40B4-BE49-F238E27FC236}">
                            <a16:creationId xmlns:a16="http://schemas.microsoft.com/office/drawing/2014/main" id="{AA1E6CCA-9B71-415B-9A84-925935E1E3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3240"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Working Draft Text" hidden="1">
            <a:extLst>
              <a:ext uri="{FF2B5EF4-FFF2-40B4-BE49-F238E27FC236}">
                <a16:creationId xmlns:a16="http://schemas.microsoft.com/office/drawing/2014/main" id="{859FF301-76B8-4DCA-ABAE-54C1B0FE2D94}"/>
              </a:ext>
            </a:extLst>
          </p:cNvPr>
          <p:cNvSpPr txBox="1">
            <a:spLocks noChangeArrowheads="1"/>
          </p:cNvSpPr>
          <p:nvPr/>
        </p:nvSpPr>
        <p:spPr bwMode="black">
          <a:xfrm>
            <a:off x="489171" y="323950"/>
            <a:ext cx="3795119" cy="128097"/>
          </a:xfrm>
          <a:prstGeom prst="rect">
            <a:avLst/>
          </a:prstGeom>
          <a:noFill/>
          <a:ln>
            <a:noFill/>
          </a:ln>
          <a:effectLst/>
        </p:spPr>
        <p:txBody>
          <a:bodyPr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sz="816" b="1">
                <a:solidFill>
                  <a:srgbClr val="FFFFFF"/>
                </a:solidFill>
                <a:latin typeface="+mn-lt"/>
              </a:rPr>
              <a:t>WORKING DRAFT</a:t>
            </a:r>
          </a:p>
        </p:txBody>
      </p:sp>
      <p:sp>
        <p:nvSpPr>
          <p:cNvPr id="6" name="Working Draft" hidden="1">
            <a:extLst>
              <a:ext uri="{FF2B5EF4-FFF2-40B4-BE49-F238E27FC236}">
                <a16:creationId xmlns:a16="http://schemas.microsoft.com/office/drawing/2014/main" id="{E8BE2937-A72C-47DD-BC8C-7F3574FCC19F}"/>
              </a:ext>
            </a:extLst>
          </p:cNvPr>
          <p:cNvSpPr txBox="1">
            <a:spLocks noChangeArrowheads="1"/>
          </p:cNvSpPr>
          <p:nvPr/>
        </p:nvSpPr>
        <p:spPr bwMode="black">
          <a:xfrm>
            <a:off x="489171" y="466487"/>
            <a:ext cx="3795119" cy="126340"/>
          </a:xfrm>
          <a:prstGeom prst="rect">
            <a:avLst/>
          </a:prstGeom>
          <a:noFill/>
          <a:ln>
            <a:noFill/>
          </a:ln>
          <a:effectLst/>
        </p:spPr>
        <p:txBody>
          <a:bodyPr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a:solidFill>
                  <a:srgbClr val="FFFFFF"/>
                </a:solidFill>
                <a:latin typeface="+mn-lt"/>
              </a:rPr>
              <a:t>Last Modified 12/08/2020 04:05 Arabian Standard Time</a:t>
            </a:r>
            <a:endParaRPr sz="816">
              <a:solidFill>
                <a:srgbClr val="FFFFFF"/>
              </a:solidFill>
              <a:latin typeface="+mn-lt"/>
            </a:endParaRPr>
          </a:p>
        </p:txBody>
      </p:sp>
      <p:sp>
        <p:nvSpPr>
          <p:cNvPr id="7" name="Printed" hidden="1">
            <a:extLst>
              <a:ext uri="{FF2B5EF4-FFF2-40B4-BE49-F238E27FC236}">
                <a16:creationId xmlns:a16="http://schemas.microsoft.com/office/drawing/2014/main" id="{C518D43E-4FA2-4425-B795-DD08CD9CD5E8}"/>
              </a:ext>
            </a:extLst>
          </p:cNvPr>
          <p:cNvSpPr txBox="1">
            <a:spLocks noChangeArrowheads="1"/>
          </p:cNvSpPr>
          <p:nvPr/>
        </p:nvSpPr>
        <p:spPr bwMode="black">
          <a:xfrm>
            <a:off x="489171" y="610645"/>
            <a:ext cx="3795119" cy="124720"/>
          </a:xfrm>
          <a:prstGeom prst="rect">
            <a:avLst/>
          </a:prstGeom>
          <a:noFill/>
          <a:ln>
            <a:noFill/>
          </a:ln>
          <a:effectLst/>
        </p:spPr>
        <p:txBody>
          <a:bodyPr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a:solidFill>
                  <a:srgbClr val="FFFFFF"/>
                </a:solidFill>
                <a:latin typeface="+mn-lt"/>
              </a:rPr>
              <a:t>Printed 25/07/2020 16:01 Arabian Standard Time</a:t>
            </a:r>
            <a:endParaRPr sz="816">
              <a:solidFill>
                <a:srgbClr val="FFFFFF"/>
              </a:solidFill>
              <a:latin typeface="+mn-lt"/>
            </a:endParaRPr>
          </a:p>
        </p:txBody>
      </p:sp>
      <p:sp>
        <p:nvSpPr>
          <p:cNvPr id="8" name="Document type" hidden="1">
            <a:extLst>
              <a:ext uri="{FF2B5EF4-FFF2-40B4-BE49-F238E27FC236}">
                <a16:creationId xmlns:a16="http://schemas.microsoft.com/office/drawing/2014/main" id="{4411D0D7-8C69-4531-B852-88B88E339780}"/>
              </a:ext>
            </a:extLst>
          </p:cNvPr>
          <p:cNvSpPr txBox="1">
            <a:spLocks noChangeArrowheads="1"/>
          </p:cNvSpPr>
          <p:nvPr/>
        </p:nvSpPr>
        <p:spPr bwMode="gray">
          <a:xfrm>
            <a:off x="489170" y="6324426"/>
            <a:ext cx="8048632" cy="224203"/>
          </a:xfrm>
          <a:prstGeom prst="rect">
            <a:avLst/>
          </a:prstGeom>
          <a:noFill/>
          <a:ln>
            <a:noFill/>
          </a:ln>
          <a:effectLst/>
        </p:spPr>
        <p:txBody>
          <a:bodyPr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a:latin typeface="+mn-lt"/>
              </a:rPr>
              <a:t>Document type | Date</a:t>
            </a:r>
          </a:p>
        </p:txBody>
      </p:sp>
      <p:pic>
        <p:nvPicPr>
          <p:cNvPr id="9" name="Picture 600" descr="C:\Users\MYTHIL~1\AppData\Local\Temp\notes1FCF23\~b522205.TMP">
            <a:extLst>
              <a:ext uri="{FF2B5EF4-FFF2-40B4-BE49-F238E27FC236}">
                <a16:creationId xmlns:a16="http://schemas.microsoft.com/office/drawing/2014/main" id="{4876F5E9-4D19-4B4B-AC7C-A89DCA57F3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ltGray">
          <a:xfrm>
            <a:off x="8967040" y="6007634"/>
            <a:ext cx="3027348" cy="641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doc id">
            <a:extLst>
              <a:ext uri="{FF2B5EF4-FFF2-40B4-BE49-F238E27FC236}">
                <a16:creationId xmlns:a16="http://schemas.microsoft.com/office/drawing/2014/main" id="{54262B50-AA79-42F9-8E03-2E7701CD8861}"/>
              </a:ext>
            </a:extLst>
          </p:cNvPr>
          <p:cNvSpPr txBox="1">
            <a:spLocks noChangeArrowheads="1"/>
          </p:cNvSpPr>
          <p:nvPr/>
        </p:nvSpPr>
        <p:spPr bwMode="white">
          <a:xfrm>
            <a:off x="11487400" y="37255"/>
            <a:ext cx="401703" cy="124720"/>
          </a:xfrm>
          <a:prstGeom prst="rect">
            <a:avLst/>
          </a:prstGeom>
          <a:noFill/>
          <a:ln>
            <a:noFill/>
          </a:ln>
          <a:effec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sz="816">
              <a:solidFill>
                <a:schemeClr val="bg1"/>
              </a:solidFill>
              <a:latin typeface="+mn-lt"/>
            </a:endParaRPr>
          </a:p>
        </p:txBody>
      </p:sp>
      <p:pic>
        <p:nvPicPr>
          <p:cNvPr id="11" name="Picture 111">
            <a:extLst>
              <a:ext uri="{FF2B5EF4-FFF2-40B4-BE49-F238E27FC236}">
                <a16:creationId xmlns:a16="http://schemas.microsoft.com/office/drawing/2014/main" id="{67E247E5-54AD-492D-8E59-73E56A31978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 y="0"/>
            <a:ext cx="12192000" cy="5011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4" name="Title"/>
          <p:cNvSpPr>
            <a:spLocks noGrp="1" noChangeArrowheads="1"/>
          </p:cNvSpPr>
          <p:nvPr>
            <p:ph type="ctrTitle"/>
          </p:nvPr>
        </p:nvSpPr>
        <p:spPr>
          <a:xfrm>
            <a:off x="488407" y="5070731"/>
            <a:ext cx="8050193" cy="502445"/>
          </a:xfrm>
          <a:prstGeom prst="rect">
            <a:avLst/>
          </a:prstGeom>
        </p:spPr>
        <p:txBody>
          <a:bodyPr/>
          <a:lstStyle>
            <a:lvl1pPr>
              <a:defRPr lang="x-none" sz="3265" b="0" baseline="0">
                <a:solidFill>
                  <a:schemeClr val="tx2"/>
                </a:solidFill>
                <a:latin typeface="+mj-lt"/>
                <a:ea typeface="+mj-ea"/>
              </a:defRPr>
            </a:lvl1pPr>
          </a:lstStyle>
          <a:p>
            <a:pPr lvl="0"/>
            <a:r>
              <a:rPr lang="en-US" noProof="0"/>
              <a:t>Click to edit Master title style</a:t>
            </a:r>
            <a:endParaRPr lang="x-none" noProof="0"/>
          </a:p>
        </p:txBody>
      </p:sp>
      <p:sp>
        <p:nvSpPr>
          <p:cNvPr id="13315" name="Subtitle"/>
          <p:cNvSpPr>
            <a:spLocks noGrp="1" noChangeArrowheads="1"/>
          </p:cNvSpPr>
          <p:nvPr>
            <p:ph type="subTitle" idx="1"/>
          </p:nvPr>
        </p:nvSpPr>
        <p:spPr>
          <a:xfrm>
            <a:off x="488407" y="5840684"/>
            <a:ext cx="8050193" cy="219820"/>
          </a:xfrm>
          <a:prstGeom prst="rect">
            <a:avLst/>
          </a:prstGeom>
        </p:spPr>
        <p:txBody>
          <a:bodyPr/>
          <a:lstStyle>
            <a:lvl1pPr>
              <a:defRPr lang="x-none" sz="1428" cap="none" baseline="0">
                <a:solidFill>
                  <a:schemeClr val="tx1"/>
                </a:solidFill>
                <a:latin typeface="+mn-lt"/>
                <a:ea typeface="+mn-ea"/>
              </a:defRPr>
            </a:lvl1pPr>
          </a:lstStyle>
          <a:p>
            <a:pPr lvl="0"/>
            <a:r>
              <a:rPr lang="en-US" noProof="0"/>
              <a:t>Click to edit Master subtitle style</a:t>
            </a:r>
            <a:endParaRPr lang="x-none" noProof="0"/>
          </a:p>
        </p:txBody>
      </p:sp>
    </p:spTree>
    <p:extLst>
      <p:ext uri="{BB962C8B-B14F-4D97-AF65-F5344CB8AC3E}">
        <p14:creationId xmlns:p14="http://schemas.microsoft.com/office/powerpoint/2010/main" val="387535000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2DF5B90E-9157-46A6-9F11-100E147B31DA}"/>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2DF5B90E-9157-46A6-9F11-100E147B31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doc id">
            <a:extLst>
              <a:ext uri="{FF2B5EF4-FFF2-40B4-BE49-F238E27FC236}">
                <a16:creationId xmlns:a16="http://schemas.microsoft.com/office/drawing/2014/main" id="{E580134A-1476-41D1-BF6F-36E9E67E110E}"/>
              </a:ext>
            </a:extLst>
          </p:cNvPr>
          <p:cNvSpPr>
            <a:spLocks noChangeArrowheads="1"/>
          </p:cNvSpPr>
          <p:nvPr/>
        </p:nvSpPr>
        <p:spPr bwMode="auto">
          <a:xfrm>
            <a:off x="10994991" y="51832"/>
            <a:ext cx="894112" cy="12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endParaRPr lang="en-US" altLang="en-US" sz="816">
              <a:solidFill>
                <a:srgbClr val="808080"/>
              </a:solidFill>
            </a:endParaRPr>
          </a:p>
        </p:txBody>
      </p:sp>
      <p:sp>
        <p:nvSpPr>
          <p:cNvPr id="2" name="2. Slide Title"/>
          <p:cNvSpPr>
            <a:spLocks noGrp="1"/>
          </p:cNvSpPr>
          <p:nvPr>
            <p:ph type="title"/>
          </p:nvPr>
        </p:nvSpPr>
        <p:spPr bwMode="auto"/>
        <p:txBody>
          <a:bodyPr/>
          <a:lstStyle/>
          <a:p>
            <a:r>
              <a:rPr lang="en-US"/>
              <a:t>Click to edit Master title style</a:t>
            </a:r>
            <a:endParaRPr lang="x-none"/>
          </a:p>
        </p:txBody>
      </p:sp>
    </p:spTree>
    <p:extLst>
      <p:ext uri="{BB962C8B-B14F-4D97-AF65-F5344CB8AC3E}">
        <p14:creationId xmlns:p14="http://schemas.microsoft.com/office/powerpoint/2010/main" val="240751850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7F4536E7-B0CF-46FC-A490-F064F3EA8914}"/>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7F4536E7-B0CF-46FC-A490-F064F3EA8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4" name="Picture 62">
            <a:extLst>
              <a:ext uri="{FF2B5EF4-FFF2-40B4-BE49-F238E27FC236}">
                <a16:creationId xmlns:a16="http://schemas.microsoft.com/office/drawing/2014/main" id="{561F7470-B738-4068-BA51-DBE370E447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6196" r="2364" b="5876"/>
          <a:stretch>
            <a:fillRect/>
          </a:stretch>
        </p:blipFill>
        <p:spPr bwMode="ltGray">
          <a:xfrm>
            <a:off x="3240" y="5244223"/>
            <a:ext cx="12188760" cy="1276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doc id">
            <a:extLst>
              <a:ext uri="{FF2B5EF4-FFF2-40B4-BE49-F238E27FC236}">
                <a16:creationId xmlns:a16="http://schemas.microsoft.com/office/drawing/2014/main" id="{D18089CF-11A0-4FD5-8F87-36A18D827BA6}"/>
              </a:ext>
            </a:extLst>
          </p:cNvPr>
          <p:cNvSpPr>
            <a:spLocks noChangeArrowheads="1"/>
          </p:cNvSpPr>
          <p:nvPr/>
        </p:nvSpPr>
        <p:spPr bwMode="auto">
          <a:xfrm>
            <a:off x="10994991" y="51832"/>
            <a:ext cx="894112" cy="12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endParaRPr lang="en-US" altLang="en-US" sz="816">
              <a:solidFill>
                <a:srgbClr val="808080"/>
              </a:solidFill>
            </a:endParaRPr>
          </a:p>
        </p:txBody>
      </p:sp>
      <p:sp>
        <p:nvSpPr>
          <p:cNvPr id="2" name="2. Slide Title"/>
          <p:cNvSpPr>
            <a:spLocks noGrp="1"/>
          </p:cNvSpPr>
          <p:nvPr>
            <p:ph type="title"/>
          </p:nvPr>
        </p:nvSpPr>
        <p:spPr bwMode="auto"/>
        <p:txBody>
          <a:bodyPr/>
          <a:lstStyle/>
          <a:p>
            <a:r>
              <a:rPr lang="en-US"/>
              <a:t>Click to edit Master title style</a:t>
            </a:r>
            <a:endParaRPr lang="x-none"/>
          </a:p>
        </p:txBody>
      </p:sp>
    </p:spTree>
    <p:extLst>
      <p:ext uri="{BB962C8B-B14F-4D97-AF65-F5344CB8AC3E}">
        <p14:creationId xmlns:p14="http://schemas.microsoft.com/office/powerpoint/2010/main" val="355576156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52DFB2BE-3264-47B1-AC1A-96868B4D416D}"/>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52DFB2BE-3264-47B1-AC1A-96868B4D416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236690694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187850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userDrawn="1">
  <p:cSld name="2_Title &amp; Subtitl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9" y="1589"/>
          <a:ext cx="1587" cy="1587"/>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3" name="Object 2"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9" y="1589"/>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4" name="Rectangle 13" hidden="1"/>
          <p:cNvSpPr/>
          <p:nvPr userDrawn="1">
            <p:custDataLst>
              <p:tags r:id="rId2"/>
            </p:custDataLst>
          </p:nvPr>
        </p:nvSpPr>
        <p:spPr>
          <a:xfrm>
            <a:off x="0" y="0"/>
            <a:ext cx="158750" cy="158750"/>
          </a:xfrm>
          <a:prstGeom prst="rect">
            <a:avLst/>
          </a:prstGeom>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100000"/>
              </a:lnSpc>
              <a:spcBef>
                <a:spcPct val="0"/>
              </a:spcBef>
              <a:spcAft>
                <a:spcPct val="0"/>
              </a:spcAft>
            </a:pPr>
            <a:endParaRPr lang="en-US" sz="1939" b="1" i="0" baseline="0">
              <a:solidFill>
                <a:schemeClr val="tx1"/>
              </a:solidFill>
              <a:latin typeface="Arial" panose="020B0604020202020204" pitchFamily="34" charset="0"/>
              <a:ea typeface="+mj-ea"/>
              <a:cs typeface="+mj-cs"/>
              <a:sym typeface="Arial" panose="020B0604020202020204" pitchFamily="34" charset="0"/>
            </a:endParaRPr>
          </a:p>
        </p:txBody>
      </p:sp>
      <p:sp>
        <p:nvSpPr>
          <p:cNvPr id="2" name="TextBox 1"/>
          <p:cNvSpPr txBox="1"/>
          <p:nvPr userDrawn="1"/>
        </p:nvSpPr>
        <p:spPr>
          <a:xfrm>
            <a:off x="11626137" y="6566446"/>
            <a:ext cx="284012" cy="155496"/>
          </a:xfrm>
          <a:prstGeom prst="rect">
            <a:avLst/>
          </a:prstGeom>
          <a:noFill/>
        </p:spPr>
        <p:txBody>
          <a:bodyPr vert="horz" wrap="none" lIns="0" tIns="0" rIns="0" bIns="0" rtlCol="0">
            <a:noAutofit/>
          </a:bodyPr>
          <a:lstStyle/>
          <a:p>
            <a:pPr algn="l"/>
            <a:endParaRPr lang="pt-BR" sz="1020" b="0" i="0" baseline="0"/>
          </a:p>
        </p:txBody>
      </p:sp>
      <p:sp>
        <p:nvSpPr>
          <p:cNvPr id="7" name="Rectangle 6"/>
          <p:cNvSpPr/>
          <p:nvPr userDrawn="1"/>
        </p:nvSpPr>
        <p:spPr bwMode="auto">
          <a:xfrm>
            <a:off x="1" y="6738139"/>
            <a:ext cx="12191567" cy="119862"/>
          </a:xfrm>
          <a:prstGeom prst="rect">
            <a:avLst/>
          </a:prstGeom>
          <a:gradFill flip="none" rotWithShape="1">
            <a:gsLst>
              <a:gs pos="0">
                <a:srgbClr val="223C85"/>
              </a:gs>
              <a:gs pos="100000">
                <a:srgbClr val="00AEEF"/>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7">
              <a:solidFill>
                <a:schemeClr val="tx1"/>
              </a:solidFill>
            </a:endParaRPr>
          </a:p>
        </p:txBody>
      </p:sp>
      <p:sp>
        <p:nvSpPr>
          <p:cNvPr id="8" name="Rectangle 1027"/>
          <p:cNvSpPr txBox="1">
            <a:spLocks noChangeArrowheads="1"/>
          </p:cNvSpPr>
          <p:nvPr userDrawn="1"/>
        </p:nvSpPr>
        <p:spPr bwMode="auto">
          <a:xfrm>
            <a:off x="4568399" y="6738702"/>
            <a:ext cx="3055203" cy="112134"/>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defTabSz="895350" rtl="0" eaLnBrk="1" fontAlgn="base" hangingPunct="1">
              <a:spcBef>
                <a:spcPct val="0"/>
              </a:spcBef>
              <a:spcAft>
                <a:spcPct val="0"/>
              </a:spcAft>
              <a:buClr>
                <a:schemeClr val="tx2"/>
              </a:buClr>
              <a:defRPr sz="1600" baseline="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sz="1600" baseline="0">
                <a:solidFill>
                  <a:schemeClr val="tx1"/>
                </a:solidFill>
                <a:latin typeface="+mn-lt"/>
              </a:defRPr>
            </a:lvl2pPr>
            <a:lvl3pPr marL="457200" indent="-261938"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3pPr>
            <a:lvl4pPr marL="614363" indent="-155575"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4pPr>
            <a:lvl5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5pPr>
            <a:lvl6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a:lstStyle>
          <a:p>
            <a:pPr algn="ctr"/>
            <a:r>
              <a:rPr lang="en-US" sz="714" b="1" kern="0">
                <a:solidFill>
                  <a:schemeClr val="bg1"/>
                </a:solidFill>
              </a:rPr>
              <a:t>CONFIDENTIAL</a:t>
            </a:r>
          </a:p>
        </p:txBody>
      </p:sp>
      <p:pic>
        <p:nvPicPr>
          <p:cNvPr id="9" name="Picture 8">
            <a:extLst>
              <a:ext uri="{FF2B5EF4-FFF2-40B4-BE49-F238E27FC236}">
                <a16:creationId xmlns:a16="http://schemas.microsoft.com/office/drawing/2014/main" id="{53EAF9F3-7602-4989-BDF4-F5A416C98748}"/>
              </a:ext>
            </a:extLst>
          </p:cNvPr>
          <p:cNvPicPr>
            <a:picLocks noChangeAspect="1"/>
          </p:cNvPicPr>
          <p:nvPr userDrawn="1"/>
        </p:nvPicPr>
        <p:blipFill>
          <a:blip r:embed="rId6"/>
          <a:stretch>
            <a:fillRect/>
          </a:stretch>
        </p:blipFill>
        <p:spPr>
          <a:xfrm>
            <a:off x="479695" y="1876609"/>
            <a:ext cx="4646019" cy="935980"/>
          </a:xfrm>
          <a:prstGeom prst="rect">
            <a:avLst/>
          </a:prstGeom>
        </p:spPr>
      </p:pic>
      <p:sp>
        <p:nvSpPr>
          <p:cNvPr id="10" name="Title 1">
            <a:extLst>
              <a:ext uri="{FF2B5EF4-FFF2-40B4-BE49-F238E27FC236}">
                <a16:creationId xmlns:a16="http://schemas.microsoft.com/office/drawing/2014/main" id="{B17461D3-4A65-4D9F-92E7-EA27C2E071A3}"/>
              </a:ext>
            </a:extLst>
          </p:cNvPr>
          <p:cNvSpPr txBox="1">
            <a:spLocks/>
          </p:cNvSpPr>
          <p:nvPr userDrawn="1"/>
        </p:nvSpPr>
        <p:spPr bwMode="auto">
          <a:xfrm>
            <a:off x="583329" y="3455286"/>
            <a:ext cx="8087165" cy="282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sz="1800" b="1" baseline="0">
                <a:solidFill>
                  <a:schemeClr val="tx2"/>
                </a:solidFill>
                <a:latin typeface="+mj-lt"/>
                <a:ea typeface="+mj-ea"/>
                <a:cs typeface="+mj-cs"/>
              </a:defRPr>
            </a:lvl1pPr>
            <a:lvl2pPr algn="l" defTabSz="913526" rtl="0" eaLnBrk="1" fontAlgn="base" hangingPunct="1">
              <a:spcBef>
                <a:spcPct val="0"/>
              </a:spcBef>
              <a:spcAft>
                <a:spcPct val="0"/>
              </a:spcAft>
              <a:defRPr sz="1939" b="1">
                <a:solidFill>
                  <a:schemeClr val="tx2"/>
                </a:solidFill>
                <a:latin typeface="Arial" charset="0"/>
              </a:defRPr>
            </a:lvl2pPr>
            <a:lvl3pPr algn="l" defTabSz="913526" rtl="0" eaLnBrk="1" fontAlgn="base" hangingPunct="1">
              <a:spcBef>
                <a:spcPct val="0"/>
              </a:spcBef>
              <a:spcAft>
                <a:spcPct val="0"/>
              </a:spcAft>
              <a:defRPr sz="1939" b="1">
                <a:solidFill>
                  <a:schemeClr val="tx2"/>
                </a:solidFill>
                <a:latin typeface="Arial" charset="0"/>
              </a:defRPr>
            </a:lvl3pPr>
            <a:lvl4pPr algn="l" defTabSz="913526" rtl="0" eaLnBrk="1" fontAlgn="base" hangingPunct="1">
              <a:spcBef>
                <a:spcPct val="0"/>
              </a:spcBef>
              <a:spcAft>
                <a:spcPct val="0"/>
              </a:spcAft>
              <a:defRPr sz="1939" b="1">
                <a:solidFill>
                  <a:schemeClr val="tx2"/>
                </a:solidFill>
                <a:latin typeface="Arial" charset="0"/>
              </a:defRPr>
            </a:lvl4pPr>
            <a:lvl5pPr algn="l" defTabSz="913526" rtl="0" eaLnBrk="1" fontAlgn="base" hangingPunct="1">
              <a:spcBef>
                <a:spcPct val="0"/>
              </a:spcBef>
              <a:spcAft>
                <a:spcPct val="0"/>
              </a:spcAft>
              <a:defRPr sz="1939" b="1">
                <a:solidFill>
                  <a:schemeClr val="tx2"/>
                </a:solidFill>
                <a:latin typeface="Arial" charset="0"/>
              </a:defRPr>
            </a:lvl5pPr>
            <a:lvl6pPr marL="466481" algn="l" defTabSz="913526" rtl="0" eaLnBrk="1" fontAlgn="base" hangingPunct="1">
              <a:spcBef>
                <a:spcPct val="0"/>
              </a:spcBef>
              <a:spcAft>
                <a:spcPct val="0"/>
              </a:spcAft>
              <a:defRPr sz="1939" b="1">
                <a:solidFill>
                  <a:schemeClr val="tx2"/>
                </a:solidFill>
                <a:latin typeface="Arial" charset="0"/>
              </a:defRPr>
            </a:lvl6pPr>
            <a:lvl7pPr marL="932962" algn="l" defTabSz="913526" rtl="0" eaLnBrk="1" fontAlgn="base" hangingPunct="1">
              <a:spcBef>
                <a:spcPct val="0"/>
              </a:spcBef>
              <a:spcAft>
                <a:spcPct val="0"/>
              </a:spcAft>
              <a:defRPr sz="1939" b="1">
                <a:solidFill>
                  <a:schemeClr val="tx2"/>
                </a:solidFill>
                <a:latin typeface="Arial" charset="0"/>
              </a:defRPr>
            </a:lvl7pPr>
            <a:lvl8pPr marL="1399443" algn="l" defTabSz="913526" rtl="0" eaLnBrk="1" fontAlgn="base" hangingPunct="1">
              <a:spcBef>
                <a:spcPct val="0"/>
              </a:spcBef>
              <a:spcAft>
                <a:spcPct val="0"/>
              </a:spcAft>
              <a:defRPr sz="1939" b="1">
                <a:solidFill>
                  <a:schemeClr val="tx2"/>
                </a:solidFill>
                <a:latin typeface="Arial" charset="0"/>
              </a:defRPr>
            </a:lvl8pPr>
            <a:lvl9pPr marL="1865925" algn="l" defTabSz="913526" rtl="0" eaLnBrk="1" fontAlgn="base" hangingPunct="1">
              <a:spcBef>
                <a:spcPct val="0"/>
              </a:spcBef>
              <a:spcAft>
                <a:spcPct val="0"/>
              </a:spcAft>
              <a:defRPr sz="1939" b="1">
                <a:solidFill>
                  <a:schemeClr val="tx2"/>
                </a:solidFill>
                <a:latin typeface="Arial" charset="0"/>
              </a:defRPr>
            </a:lvl9pPr>
          </a:lstStyle>
          <a:p>
            <a:endParaRPr lang="pt-BR" sz="1800" kern="0"/>
          </a:p>
        </p:txBody>
      </p:sp>
      <p:sp>
        <p:nvSpPr>
          <p:cNvPr id="5" name="Content Placeholder 4">
            <a:extLst>
              <a:ext uri="{FF2B5EF4-FFF2-40B4-BE49-F238E27FC236}">
                <a16:creationId xmlns:a16="http://schemas.microsoft.com/office/drawing/2014/main" id="{5E0E9F7E-88C1-43B3-AE8D-99F91CDC75E6}"/>
              </a:ext>
            </a:extLst>
          </p:cNvPr>
          <p:cNvSpPr>
            <a:spLocks noGrp="1"/>
          </p:cNvSpPr>
          <p:nvPr>
            <p:ph sz="quarter" idx="10"/>
          </p:nvPr>
        </p:nvSpPr>
        <p:spPr>
          <a:xfrm>
            <a:off x="583328" y="3230390"/>
            <a:ext cx="9069676" cy="369332"/>
          </a:xfrm>
        </p:spPr>
        <p:txBody>
          <a:bodyPr/>
          <a:lstStyle>
            <a:lvl1pPr>
              <a:defRPr sz="2400" b="1"/>
            </a:lvl1pPr>
            <a:lvl2pPr marL="1620" indent="0">
              <a:buNone/>
              <a:defRPr/>
            </a:lvl2pPr>
          </a:lstStyle>
          <a:p>
            <a:pPr lvl="0"/>
            <a:r>
              <a:rPr lang="en-US"/>
              <a:t>Click to edit Master text styles</a:t>
            </a:r>
          </a:p>
        </p:txBody>
      </p:sp>
      <p:sp>
        <p:nvSpPr>
          <p:cNvPr id="12" name="Content Placeholder 11">
            <a:extLst>
              <a:ext uri="{FF2B5EF4-FFF2-40B4-BE49-F238E27FC236}">
                <a16:creationId xmlns:a16="http://schemas.microsoft.com/office/drawing/2014/main" id="{252B3E7D-B996-406C-ACB4-434F99E08F20}"/>
              </a:ext>
            </a:extLst>
          </p:cNvPr>
          <p:cNvSpPr>
            <a:spLocks noGrp="1"/>
          </p:cNvSpPr>
          <p:nvPr>
            <p:ph sz="quarter" idx="11"/>
          </p:nvPr>
        </p:nvSpPr>
        <p:spPr>
          <a:xfrm>
            <a:off x="583328" y="3824618"/>
            <a:ext cx="4682114" cy="246221"/>
          </a:xfrm>
        </p:spPr>
        <p:txBody>
          <a:bodyPr/>
          <a:lstStyle>
            <a:lvl1pPr>
              <a:defRPr sz="1600"/>
            </a:lvl1pPr>
          </a:lstStyle>
          <a:p>
            <a:pPr lvl="0"/>
            <a:r>
              <a:rPr lang="en-US"/>
              <a:t>Click to edit Master text styles</a:t>
            </a:r>
          </a:p>
        </p:txBody>
      </p:sp>
    </p:spTree>
    <p:extLst>
      <p:ext uri="{BB962C8B-B14F-4D97-AF65-F5344CB8AC3E}">
        <p14:creationId xmlns:p14="http://schemas.microsoft.com/office/powerpoint/2010/main" val="3634789727"/>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_Titel und Inhalt">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53" imgH="353" progId="TCLayout.ActiveDocument.1">
                  <p:embed/>
                </p:oleObj>
              </mc:Choice>
              <mc:Fallback>
                <p:oleObj name="think-cell Slide" r:id="rId4" imgW="353" imgH="353" progId="TCLayout.ActiveDocument.1">
                  <p:embed/>
                  <p:pic>
                    <p:nvPicPr>
                      <p:cNvPr id="5" name="Objekt 4"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Rechteck 3" hidden="1"/>
          <p:cNvSpPr/>
          <p:nvPr userDrawn="1">
            <p:custDataLst>
              <p:tags r:id="rId2"/>
            </p:custDataLst>
          </p:nvPr>
        </p:nvSpPr>
        <p:spPr>
          <a:xfrm>
            <a:off x="2" y="1"/>
            <a:ext cx="158751"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32958" rtl="0" eaLnBrk="1" fontAlgn="base" latinLnBrk="0" hangingPunct="1">
              <a:lnSpc>
                <a:spcPct val="100000"/>
              </a:lnSpc>
              <a:spcBef>
                <a:spcPct val="0"/>
              </a:spcBef>
              <a:spcAft>
                <a:spcPct val="0"/>
              </a:spcAft>
              <a:buClrTx/>
              <a:buSzTx/>
              <a:buFontTx/>
              <a:buNone/>
              <a:tabLst/>
              <a:defRPr/>
            </a:pPr>
            <a:endParaRPr kumimoji="0" lang="en-US" sz="2400" b="1"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3" name="Inhaltsplatzhalter 2"/>
          <p:cNvSpPr>
            <a:spLocks noGrp="1"/>
          </p:cNvSpPr>
          <p:nvPr>
            <p:ph idx="1" hasCustomPrompt="1"/>
          </p:nvPr>
        </p:nvSpPr>
        <p:spPr>
          <a:xfrm>
            <a:off x="426001" y="1143624"/>
            <a:ext cx="11340000" cy="12561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el 1">
            <a:extLst>
              <a:ext uri="{FF2B5EF4-FFF2-40B4-BE49-F238E27FC236}">
                <a16:creationId xmlns:a16="http://schemas.microsoft.com/office/drawing/2014/main" id="{B36A5736-EF74-4B19-9549-C4B41CD10E1B}"/>
              </a:ext>
            </a:extLst>
          </p:cNvPr>
          <p:cNvSpPr>
            <a:spLocks noGrp="1"/>
          </p:cNvSpPr>
          <p:nvPr>
            <p:ph type="title" hasCustomPrompt="1"/>
          </p:nvPr>
        </p:nvSpPr>
        <p:spPr>
          <a:xfrm>
            <a:off x="426000" y="322641"/>
            <a:ext cx="8941520" cy="314028"/>
          </a:xfrm>
          <a:prstGeom prst="rect">
            <a:avLst/>
          </a:prstGeom>
        </p:spPr>
        <p:txBody>
          <a:bodyPr vert="horz" anchor="ctr"/>
          <a:lstStyle/>
          <a:p>
            <a:r>
              <a:rPr lang="en-US" altLang="nl-NL"/>
              <a:t>Click to edit title (max. 2 lines)</a:t>
            </a:r>
            <a:endParaRPr lang="en-US"/>
          </a:p>
        </p:txBody>
      </p:sp>
    </p:spTree>
    <p:extLst>
      <p:ext uri="{BB962C8B-B14F-4D97-AF65-F5344CB8AC3E}">
        <p14:creationId xmlns:p14="http://schemas.microsoft.com/office/powerpoint/2010/main" val="317237259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Customer Ecosystem">
    <p:spTree>
      <p:nvGrpSpPr>
        <p:cNvPr id="1" name=""/>
        <p:cNvGrpSpPr/>
        <p:nvPr/>
      </p:nvGrpSpPr>
      <p:grpSpPr>
        <a:xfrm>
          <a:off x="0" y="0"/>
          <a:ext cx="0" cy="0"/>
          <a:chOff x="0" y="0"/>
          <a:chExt cx="0" cy="0"/>
        </a:xfrm>
      </p:grpSpPr>
    </p:spTree>
    <p:extLst>
      <p:ext uri="{BB962C8B-B14F-4D97-AF65-F5344CB8AC3E}">
        <p14:creationId xmlns:p14="http://schemas.microsoft.com/office/powerpoint/2010/main" val="5440676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Content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521905751"/>
              </p:ex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53" imgH="353" progId="TCLayout.ActiveDocument.1">
                  <p:embed/>
                </p:oleObj>
              </mc:Choice>
              <mc:Fallback>
                <p:oleObj name="think-cell Slide" r:id="rId3" imgW="353" imgH="353" progId="TCLayout.ActiveDocument.1">
                  <p:embed/>
                  <p:pic>
                    <p:nvPicPr>
                      <p:cNvPr id="3" name="Object 2" hidden="1"/>
                      <p:cNvPicPr/>
                      <p:nvPr/>
                    </p:nvPicPr>
                    <p:blipFill>
                      <a:blip r:embed="rId4"/>
                      <a:stretch>
                        <a:fillRect/>
                      </a:stretch>
                    </p:blipFill>
                    <p:spPr>
                      <a:xfrm>
                        <a:off x="1621" y="1621"/>
                        <a:ext cx="1619" cy="1619"/>
                      </a:xfrm>
                      <a:prstGeom prst="rect">
                        <a:avLst/>
                      </a:prstGeom>
                    </p:spPr>
                  </p:pic>
                </p:oleObj>
              </mc:Fallback>
            </mc:AlternateContent>
          </a:graphicData>
        </a:graphic>
      </p:graphicFrame>
      <p:sp>
        <p:nvSpPr>
          <p:cNvPr id="4" name="Text Placeholder 3">
            <a:extLst>
              <a:ext uri="{FF2B5EF4-FFF2-40B4-BE49-F238E27FC236}">
                <a16:creationId xmlns:a16="http://schemas.microsoft.com/office/drawing/2014/main" id="{2BC26ABB-FC4A-46D6-9B14-76F3BA8E5FC5}"/>
              </a:ext>
            </a:extLst>
          </p:cNvPr>
          <p:cNvSpPr>
            <a:spLocks noGrp="1"/>
          </p:cNvSpPr>
          <p:nvPr>
            <p:ph type="body" sz="quarter" idx="10" hasCustomPrompt="1"/>
          </p:nvPr>
        </p:nvSpPr>
        <p:spPr>
          <a:xfrm>
            <a:off x="342900" y="235817"/>
            <a:ext cx="11544300" cy="611206"/>
          </a:xfrm>
          <a:prstGeom prst="rect">
            <a:avLst/>
          </a:prstGeom>
        </p:spPr>
        <p:txBody>
          <a:bodyPr lIns="0" rIns="0"/>
          <a:lstStyle>
            <a:lvl1pPr marL="0" indent="0">
              <a:defRPr sz="1800">
                <a:solidFill>
                  <a:schemeClr val="accent3"/>
                </a:solidFill>
                <a:latin typeface="Arial" panose="020B0604020202020204" pitchFamily="34" charset="0"/>
                <a:cs typeface="Arial" panose="020B0604020202020204" pitchFamily="34" charset="0"/>
                <a:sym typeface="Arial" panose="020B0604020202020204" pitchFamily="34" charset="0"/>
              </a:defRPr>
            </a:lvl1pPr>
          </a:lstStyle>
          <a:p>
            <a:pPr lvl="0"/>
            <a:r>
              <a:rPr lang="en-US"/>
              <a:t>Click to edit title</a:t>
            </a:r>
          </a:p>
        </p:txBody>
      </p:sp>
      <p:sp>
        <p:nvSpPr>
          <p:cNvPr id="8" name="Text Placeholder 3">
            <a:extLst>
              <a:ext uri="{FF2B5EF4-FFF2-40B4-BE49-F238E27FC236}">
                <a16:creationId xmlns:a16="http://schemas.microsoft.com/office/drawing/2014/main" id="{0AB8292E-A672-4967-80F1-42DA6F4C84CE}"/>
              </a:ext>
            </a:extLst>
          </p:cNvPr>
          <p:cNvSpPr>
            <a:spLocks noGrp="1"/>
          </p:cNvSpPr>
          <p:nvPr>
            <p:ph type="body" sz="quarter" idx="11" hasCustomPrompt="1"/>
          </p:nvPr>
        </p:nvSpPr>
        <p:spPr>
          <a:xfrm>
            <a:off x="342900" y="921183"/>
            <a:ext cx="11544300" cy="380475"/>
          </a:xfrm>
          <a:prstGeom prst="rect">
            <a:avLst/>
          </a:prstGeom>
        </p:spPr>
        <p:txBody>
          <a:bodyPr lIns="0" rIns="0"/>
          <a:lstStyle>
            <a:lvl1pPr>
              <a:defRPr sz="1400">
                <a:latin typeface="Arial" panose="020B0604020202020204" pitchFamily="34" charset="0"/>
                <a:cs typeface="Arial" panose="020B0604020202020204" pitchFamily="34" charset="0"/>
                <a:sym typeface="Arial" panose="020B0604020202020204" pitchFamily="34" charset="0"/>
              </a:defRPr>
            </a:lvl1pPr>
          </a:lstStyle>
          <a:p>
            <a:pPr lvl="0"/>
            <a:r>
              <a:rPr lang="en-US"/>
              <a:t>Click to edit sub-title</a:t>
            </a:r>
          </a:p>
        </p:txBody>
      </p:sp>
    </p:spTree>
    <p:extLst>
      <p:ext uri="{BB962C8B-B14F-4D97-AF65-F5344CB8AC3E}">
        <p14:creationId xmlns:p14="http://schemas.microsoft.com/office/powerpoint/2010/main" val="3221865815"/>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Content ">
    <p:spTree>
      <p:nvGrpSpPr>
        <p:cNvPr id="1" name=""/>
        <p:cNvGrpSpPr/>
        <p:nvPr/>
      </p:nvGrpSpPr>
      <p:grpSpPr>
        <a:xfrm>
          <a:off x="0" y="0"/>
          <a:ext cx="0" cy="0"/>
          <a:chOff x="0" y="0"/>
          <a:chExt cx="0" cy="0"/>
        </a:xfrm>
      </p:grpSpPr>
      <p:sp>
        <p:nvSpPr>
          <p:cNvPr id="3" name="Zástupný symbol pro obsah 2"/>
          <p:cNvSpPr>
            <a:spLocks noGrp="1"/>
          </p:cNvSpPr>
          <p:nvPr userDrawn="1">
            <p:ph idx="1" hasCustomPrompt="1"/>
          </p:nvPr>
        </p:nvSpPr>
        <p:spPr>
          <a:xfrm>
            <a:off x="390960" y="1622139"/>
            <a:ext cx="11410091" cy="1256112"/>
          </a:xfrm>
        </p:spPr>
        <p:txBody>
          <a:bodyPr/>
          <a:lstStyle>
            <a:lvl1pPr>
              <a:defRPr baseline="0">
                <a:latin typeface="Verdana" panose="020B0604030504040204" pitchFamily="34" charset="0"/>
              </a:defRPr>
            </a:lvl1pPr>
            <a:lvl2pPr>
              <a:defRPr>
                <a:latin typeface="Verdana" panose="020B0604030504040204" pitchFamily="34" charset="0"/>
              </a:defRPr>
            </a:lvl2pPr>
            <a:lvl3pPr>
              <a:defRPr>
                <a:latin typeface="Verdana" panose="020B0604030504040204" pitchFamily="34" charset="0"/>
              </a:defRPr>
            </a:lvl3pPr>
            <a:lvl4pPr>
              <a:defRPr>
                <a:latin typeface="Verdana" panose="020B0604030504040204" pitchFamily="34" charset="0"/>
              </a:defRPr>
            </a:lvl4pPr>
            <a:lvl5pPr>
              <a:defRPr>
                <a:latin typeface="Verdana" panose="020B0604030504040204" pitchFamily="34" charset="0"/>
              </a:defRPr>
            </a:lvl5pPr>
          </a:lstStyle>
          <a:p>
            <a:pPr lvl="0"/>
            <a:r>
              <a:rPr lang="en-GB" noProof="0"/>
              <a:t>First level text</a:t>
            </a:r>
          </a:p>
          <a:p>
            <a:pPr lvl="1"/>
            <a:r>
              <a:rPr lang="en-GB" noProof="0"/>
              <a:t>Second level text</a:t>
            </a:r>
          </a:p>
          <a:p>
            <a:pPr lvl="2"/>
            <a:r>
              <a:rPr lang="en-GB" noProof="0"/>
              <a:t>Third level text</a:t>
            </a:r>
          </a:p>
          <a:p>
            <a:pPr lvl="3"/>
            <a:r>
              <a:rPr lang="en-GB" noProof="0"/>
              <a:t>Fourth level text</a:t>
            </a:r>
          </a:p>
          <a:p>
            <a:pPr lvl="4"/>
            <a:r>
              <a:rPr lang="en-GB" noProof="0"/>
              <a:t>Fifth level text</a:t>
            </a:r>
          </a:p>
        </p:txBody>
      </p:sp>
      <p:sp>
        <p:nvSpPr>
          <p:cNvPr id="7" name="Zástupný symbol pro číslo snímku 6"/>
          <p:cNvSpPr>
            <a:spLocks noGrp="1"/>
          </p:cNvSpPr>
          <p:nvPr userDrawn="1">
            <p:ph type="sldNum" sz="quarter" idx="10"/>
          </p:nvPr>
        </p:nvSpPr>
        <p:spPr/>
        <p:txBody>
          <a:bodyPr/>
          <a:lstStyle>
            <a:lvl1pPr>
              <a:defRPr>
                <a:latin typeface="Verdana" panose="020B0604030504040204" pitchFamily="34" charset="0"/>
              </a:defRPr>
            </a:lvl1pPr>
          </a:lstStyle>
          <a:p>
            <a:fld id="{1E956721-BB38-4972-8ACD-5A2C9377E3B4}" type="slidenum">
              <a:rPr lang="en-GB" smtClean="0"/>
              <a:pPr/>
              <a:t>‹#›</a:t>
            </a:fld>
            <a:endParaRPr lang="en-GB"/>
          </a:p>
        </p:txBody>
      </p:sp>
      <p:sp>
        <p:nvSpPr>
          <p:cNvPr id="29" name="Zástupný symbol pro text 28"/>
          <p:cNvSpPr>
            <a:spLocks noGrp="1"/>
          </p:cNvSpPr>
          <p:nvPr userDrawn="1">
            <p:ph type="body" sz="quarter" idx="12" hasCustomPrompt="1"/>
          </p:nvPr>
        </p:nvSpPr>
        <p:spPr>
          <a:xfrm>
            <a:off x="389933" y="1006137"/>
            <a:ext cx="11410091" cy="410668"/>
          </a:xfrm>
        </p:spPr>
        <p:txBody>
          <a:bodyPr>
            <a:noAutofit/>
          </a:bodyPr>
          <a:lstStyle>
            <a:lvl1pPr marL="0" indent="0">
              <a:lnSpc>
                <a:spcPts val="2737"/>
              </a:lnSpc>
              <a:buNone/>
              <a:defRPr sz="2281" baseline="0"/>
            </a:lvl1pPr>
          </a:lstStyle>
          <a:p>
            <a:pPr lvl="0"/>
            <a:r>
              <a:rPr lang="en-GB" noProof="0"/>
              <a:t>Subheading</a:t>
            </a:r>
          </a:p>
        </p:txBody>
      </p:sp>
      <p:sp>
        <p:nvSpPr>
          <p:cNvPr id="30" name="Nadpis 29"/>
          <p:cNvSpPr>
            <a:spLocks noGrp="1"/>
          </p:cNvSpPr>
          <p:nvPr userDrawn="1">
            <p:ph type="title" hasCustomPrompt="1"/>
          </p:nvPr>
        </p:nvSpPr>
        <p:spPr>
          <a:xfrm>
            <a:off x="389930" y="319273"/>
            <a:ext cx="10972800" cy="314028"/>
          </a:xfrm>
        </p:spPr>
        <p:txBody>
          <a:bodyPr/>
          <a:lstStyle>
            <a:lvl1pPr>
              <a:defRPr/>
            </a:lvl1pPr>
          </a:lstStyle>
          <a:p>
            <a:r>
              <a:rPr lang="en-GB" noProof="0"/>
              <a:t>Headline Text (Page Message)</a:t>
            </a:r>
          </a:p>
        </p:txBody>
      </p:sp>
    </p:spTree>
    <p:extLst>
      <p:ext uri="{BB962C8B-B14F-4D97-AF65-F5344CB8AC3E}">
        <p14:creationId xmlns:p14="http://schemas.microsoft.com/office/powerpoint/2010/main" val="3771337043"/>
      </p:ext>
    </p:extLst>
  </p:cSld>
  <p:clrMapOvr>
    <a:masterClrMapping/>
  </p:clrMapOvr>
  <p:extLst>
    <p:ext uri="{DCECCB84-F9BA-43D5-87BE-67443E8EF086}">
      <p15:sldGuideLst xmlns:p15="http://schemas.microsoft.com/office/powerpoint/2012/main"/>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userDrawn="1">
  <p:cSld name="3_Title &amp; Subtitl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90" y="1590"/>
          <a:ext cx="1587" cy="1587"/>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3" name="Object 2"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90" y="1590"/>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4" name="Rectangle 13" hidden="1"/>
          <p:cNvSpPr/>
          <p:nvPr userDrawn="1">
            <p:custDataLst>
              <p:tags r:id="rId2"/>
            </p:custDataLst>
          </p:nvPr>
        </p:nvSpPr>
        <p:spPr>
          <a:xfrm>
            <a:off x="0" y="0"/>
            <a:ext cx="158750" cy="158750"/>
          </a:xfrm>
          <a:prstGeom prst="rect">
            <a:avLst/>
          </a:prstGeom>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eaLnBrk="1">
              <a:lnSpc>
                <a:spcPct val="100000"/>
              </a:lnSpc>
              <a:spcBef>
                <a:spcPct val="0"/>
              </a:spcBef>
              <a:spcAft>
                <a:spcPct val="0"/>
              </a:spcAft>
            </a:pPr>
            <a:endParaRPr lang="en-US" sz="1800" b="1" i="0" baseline="0">
              <a:solidFill>
                <a:schemeClr val="tx1"/>
              </a:solidFill>
              <a:latin typeface="Arial" panose="020B0604020202020204" pitchFamily="34" charset="0"/>
              <a:ea typeface="+mj-ea"/>
              <a:cs typeface="+mj-cs"/>
              <a:sym typeface="Arial" panose="020B0604020202020204" pitchFamily="34" charset="0"/>
            </a:endParaRPr>
          </a:p>
        </p:txBody>
      </p:sp>
      <p:sp>
        <p:nvSpPr>
          <p:cNvPr id="2" name="TextBox 1"/>
          <p:cNvSpPr txBox="1"/>
          <p:nvPr userDrawn="1"/>
        </p:nvSpPr>
        <p:spPr>
          <a:xfrm>
            <a:off x="11626137" y="6566446"/>
            <a:ext cx="284012" cy="155496"/>
          </a:xfrm>
          <a:prstGeom prst="rect">
            <a:avLst/>
          </a:prstGeom>
          <a:noFill/>
        </p:spPr>
        <p:txBody>
          <a:bodyPr vert="horz" wrap="none" lIns="0" tIns="0" rIns="0" bIns="0" rtlCol="0">
            <a:noAutofit/>
          </a:bodyPr>
          <a:lstStyle/>
          <a:p>
            <a:pPr algn="l"/>
            <a:endParaRPr lang="pt-BR" sz="1020" b="0" i="0" baseline="0"/>
          </a:p>
        </p:txBody>
      </p:sp>
      <p:pic>
        <p:nvPicPr>
          <p:cNvPr id="15" name="Picture 14"/>
          <p:cNvPicPr>
            <a:picLocks noChangeAspect="1"/>
          </p:cNvPicPr>
          <p:nvPr userDrawn="1"/>
        </p:nvPicPr>
        <p:blipFill>
          <a:blip r:embed="rId6" cstate="print"/>
          <a:stretch>
            <a:fillRect/>
          </a:stretch>
        </p:blipFill>
        <p:spPr>
          <a:xfrm>
            <a:off x="628255" y="1914726"/>
            <a:ext cx="4740388" cy="954991"/>
          </a:xfrm>
          <a:prstGeom prst="rect">
            <a:avLst/>
          </a:prstGeom>
        </p:spPr>
      </p:pic>
      <p:sp>
        <p:nvSpPr>
          <p:cNvPr id="22" name="Title 21"/>
          <p:cNvSpPr>
            <a:spLocks noGrp="1"/>
          </p:cNvSpPr>
          <p:nvPr>
            <p:ph type="title"/>
          </p:nvPr>
        </p:nvSpPr>
        <p:spPr>
          <a:xfrm>
            <a:off x="628256" y="3449115"/>
            <a:ext cx="8840220" cy="314028"/>
          </a:xfrm>
          <a:prstGeom prst="rect">
            <a:avLst/>
          </a:prstGeom>
        </p:spPr>
        <p:txBody>
          <a:bodyPr/>
          <a:lstStyle>
            <a:lvl1pPr>
              <a:defRPr/>
            </a:lvl1pPr>
          </a:lstStyle>
          <a:p>
            <a:r>
              <a:rPr lang="en-US"/>
              <a:t>Click to edit Master title style</a:t>
            </a:r>
            <a:endParaRPr lang="en-SG"/>
          </a:p>
        </p:txBody>
      </p:sp>
      <p:sp>
        <p:nvSpPr>
          <p:cNvPr id="7" name="Rectangle 6"/>
          <p:cNvSpPr/>
          <p:nvPr userDrawn="1"/>
        </p:nvSpPr>
        <p:spPr bwMode="auto">
          <a:xfrm>
            <a:off x="2" y="6738139"/>
            <a:ext cx="12191567" cy="119862"/>
          </a:xfrm>
          <a:prstGeom prst="rect">
            <a:avLst/>
          </a:prstGeom>
          <a:gradFill flip="none" rotWithShape="1">
            <a:gsLst>
              <a:gs pos="0">
                <a:srgbClr val="223C85"/>
              </a:gs>
              <a:gs pos="100000">
                <a:srgbClr val="00AEEF"/>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7">
              <a:solidFill>
                <a:schemeClr val="tx1"/>
              </a:solidFill>
            </a:endParaRPr>
          </a:p>
        </p:txBody>
      </p:sp>
      <p:sp>
        <p:nvSpPr>
          <p:cNvPr id="8" name="Rectangle 1027"/>
          <p:cNvSpPr txBox="1">
            <a:spLocks noChangeArrowheads="1"/>
          </p:cNvSpPr>
          <p:nvPr userDrawn="1"/>
        </p:nvSpPr>
        <p:spPr bwMode="auto">
          <a:xfrm>
            <a:off x="4568399" y="6738702"/>
            <a:ext cx="3055203" cy="112134"/>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defTabSz="895350" rtl="0" eaLnBrk="1" fontAlgn="base" hangingPunct="1">
              <a:spcBef>
                <a:spcPct val="0"/>
              </a:spcBef>
              <a:spcAft>
                <a:spcPct val="0"/>
              </a:spcAft>
              <a:buClr>
                <a:schemeClr val="tx2"/>
              </a:buClr>
              <a:defRPr sz="1600" baseline="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sz="1600" baseline="0">
                <a:solidFill>
                  <a:schemeClr val="tx1"/>
                </a:solidFill>
                <a:latin typeface="+mn-lt"/>
              </a:defRPr>
            </a:lvl2pPr>
            <a:lvl3pPr marL="457200" indent="-261938"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3pPr>
            <a:lvl4pPr marL="614363" indent="-155575"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4pPr>
            <a:lvl5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5pPr>
            <a:lvl6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a:lstStyle>
          <a:p>
            <a:pPr algn="ctr"/>
            <a:r>
              <a:rPr lang="en-US" sz="714" b="1" kern="0">
                <a:solidFill>
                  <a:schemeClr val="bg1"/>
                </a:solidFill>
              </a:rPr>
              <a:t>CONFIDENTIAL</a:t>
            </a:r>
          </a:p>
        </p:txBody>
      </p:sp>
      <p:sp>
        <p:nvSpPr>
          <p:cNvPr id="5" name="Text Placeholder 4">
            <a:extLst>
              <a:ext uri="{FF2B5EF4-FFF2-40B4-BE49-F238E27FC236}">
                <a16:creationId xmlns:a16="http://schemas.microsoft.com/office/drawing/2014/main" id="{3A86B6AC-D72B-46FF-9365-159E21B30756}"/>
              </a:ext>
            </a:extLst>
          </p:cNvPr>
          <p:cNvSpPr>
            <a:spLocks noGrp="1"/>
          </p:cNvSpPr>
          <p:nvPr>
            <p:ph type="body" sz="quarter" idx="10" hasCustomPrompt="1"/>
          </p:nvPr>
        </p:nvSpPr>
        <p:spPr>
          <a:xfrm>
            <a:off x="627630" y="3840458"/>
            <a:ext cx="8840220" cy="215444"/>
          </a:xfrm>
        </p:spPr>
        <p:txBody>
          <a:bodyPr/>
          <a:lstStyle>
            <a:lvl3pPr marL="111125" indent="0">
              <a:buNone/>
              <a:defRPr sz="1400">
                <a:solidFill>
                  <a:schemeClr val="accent4"/>
                </a:solidFill>
              </a:defRPr>
            </a:lvl3pPr>
          </a:lstStyle>
          <a:p>
            <a:pPr lvl="2"/>
            <a:r>
              <a:rPr lang="en-US"/>
              <a:t>Date</a:t>
            </a:r>
          </a:p>
        </p:txBody>
      </p:sp>
    </p:spTree>
    <p:extLst>
      <p:ext uri="{BB962C8B-B14F-4D97-AF65-F5344CB8AC3E}">
        <p14:creationId xmlns:p14="http://schemas.microsoft.com/office/powerpoint/2010/main" val="477074770"/>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D2E3D-98C9-9B71-EDBC-337B8FDCCCD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A9DE08E-22A2-F0C8-AF5F-D7A208BDE1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C46A343-FEE4-F8F4-5AC2-6CD73FDE3712}"/>
              </a:ext>
            </a:extLst>
          </p:cNvPr>
          <p:cNvSpPr>
            <a:spLocks noGrp="1"/>
          </p:cNvSpPr>
          <p:nvPr>
            <p:ph type="dt" sz="half" idx="10"/>
          </p:nvPr>
        </p:nvSpPr>
        <p:spPr/>
        <p:txBody>
          <a:bodyPr/>
          <a:lstStyle/>
          <a:p>
            <a:fld id="{7AB370B7-A127-46E3-8EB9-FE8D5C8FB42E}" type="datetimeFigureOut">
              <a:rPr lang="en-GB" smtClean="0"/>
              <a:t>20/10/2025</a:t>
            </a:fld>
            <a:endParaRPr lang="en-GB"/>
          </a:p>
        </p:txBody>
      </p:sp>
      <p:sp>
        <p:nvSpPr>
          <p:cNvPr id="5" name="Footer Placeholder 4">
            <a:extLst>
              <a:ext uri="{FF2B5EF4-FFF2-40B4-BE49-F238E27FC236}">
                <a16:creationId xmlns:a16="http://schemas.microsoft.com/office/drawing/2014/main" id="{87D2F694-8641-B7B0-8C30-AC2EB30F5EE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97601E1-1B6D-75AA-E9E2-A178C0277696}"/>
              </a:ext>
            </a:extLst>
          </p:cNvPr>
          <p:cNvSpPr>
            <a:spLocks noGrp="1"/>
          </p:cNvSpPr>
          <p:nvPr>
            <p:ph type="sldNum" sz="quarter" idx="12"/>
          </p:nvPr>
        </p:nvSpPr>
        <p:spPr/>
        <p:txBody>
          <a:bodyPr/>
          <a:lstStyle/>
          <a:p>
            <a:fld id="{9B1F6B3D-D908-4346-BD59-D9CF3830B83C}" type="slidenum">
              <a:rPr lang="en-GB" smtClean="0"/>
              <a:t>‹#›</a:t>
            </a:fld>
            <a:endParaRPr lang="en-GB"/>
          </a:p>
        </p:txBody>
      </p:sp>
    </p:spTree>
    <p:extLst>
      <p:ext uri="{BB962C8B-B14F-4D97-AF65-F5344CB8AC3E}">
        <p14:creationId xmlns:p14="http://schemas.microsoft.com/office/powerpoint/2010/main" val="48386862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61" hidden="1">
            <a:extLst>
              <a:ext uri="{FF2B5EF4-FFF2-40B4-BE49-F238E27FC236}">
                <a16:creationId xmlns:a16="http://schemas.microsoft.com/office/drawing/2014/main" id="{AA1E6CCA-9B71-415B-9A84-925935E1E39C}"/>
              </a:ext>
            </a:extLst>
          </p:cNvPr>
          <p:cNvGraphicFramePr>
            <a:graphicFrameLocks noChangeAspect="1"/>
          </p:cNvGraphicFramePr>
          <p:nvPr>
            <p:custDataLst>
              <p:tags r:id="rId1"/>
            </p:custDataLst>
          </p:nvPr>
        </p:nvGraphicFramePr>
        <p:xfrm>
          <a:off x="1621" y="1621"/>
          <a:ext cx="3240"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4" name="Object 61" hidden="1">
                        <a:extLst>
                          <a:ext uri="{FF2B5EF4-FFF2-40B4-BE49-F238E27FC236}">
                            <a16:creationId xmlns:a16="http://schemas.microsoft.com/office/drawing/2014/main" id="{AA1E6CCA-9B71-415B-9A84-925935E1E3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3240"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Working Draft Text" hidden="1">
            <a:extLst>
              <a:ext uri="{FF2B5EF4-FFF2-40B4-BE49-F238E27FC236}">
                <a16:creationId xmlns:a16="http://schemas.microsoft.com/office/drawing/2014/main" id="{859FF301-76B8-4DCA-ABAE-54C1B0FE2D94}"/>
              </a:ext>
            </a:extLst>
          </p:cNvPr>
          <p:cNvSpPr txBox="1">
            <a:spLocks noChangeArrowheads="1"/>
          </p:cNvSpPr>
          <p:nvPr/>
        </p:nvSpPr>
        <p:spPr bwMode="black">
          <a:xfrm>
            <a:off x="489171" y="323950"/>
            <a:ext cx="3795119" cy="128097"/>
          </a:xfrm>
          <a:prstGeom prst="rect">
            <a:avLst/>
          </a:prstGeom>
          <a:noFill/>
          <a:ln>
            <a:noFill/>
          </a:ln>
          <a:effectLst/>
        </p:spPr>
        <p:txBody>
          <a:bodyPr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sz="816" b="1">
                <a:solidFill>
                  <a:srgbClr val="FFFFFF"/>
                </a:solidFill>
                <a:latin typeface="+mn-lt"/>
              </a:rPr>
              <a:t>WORKING DRAFT</a:t>
            </a:r>
          </a:p>
        </p:txBody>
      </p:sp>
      <p:sp>
        <p:nvSpPr>
          <p:cNvPr id="6" name="Working Draft" hidden="1">
            <a:extLst>
              <a:ext uri="{FF2B5EF4-FFF2-40B4-BE49-F238E27FC236}">
                <a16:creationId xmlns:a16="http://schemas.microsoft.com/office/drawing/2014/main" id="{E8BE2937-A72C-47DD-BC8C-7F3574FCC19F}"/>
              </a:ext>
            </a:extLst>
          </p:cNvPr>
          <p:cNvSpPr txBox="1">
            <a:spLocks noChangeArrowheads="1"/>
          </p:cNvSpPr>
          <p:nvPr/>
        </p:nvSpPr>
        <p:spPr bwMode="black">
          <a:xfrm>
            <a:off x="489171" y="466487"/>
            <a:ext cx="3795119" cy="126340"/>
          </a:xfrm>
          <a:prstGeom prst="rect">
            <a:avLst/>
          </a:prstGeom>
          <a:noFill/>
          <a:ln>
            <a:noFill/>
          </a:ln>
          <a:effectLst/>
        </p:spPr>
        <p:txBody>
          <a:bodyPr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a:solidFill>
                  <a:srgbClr val="FFFFFF"/>
                </a:solidFill>
                <a:latin typeface="+mn-lt"/>
              </a:rPr>
              <a:t>Last Modified 12/08/2020 04:05 Arabian Standard Time</a:t>
            </a:r>
            <a:endParaRPr sz="816">
              <a:solidFill>
                <a:srgbClr val="FFFFFF"/>
              </a:solidFill>
              <a:latin typeface="+mn-lt"/>
            </a:endParaRPr>
          </a:p>
        </p:txBody>
      </p:sp>
      <p:sp>
        <p:nvSpPr>
          <p:cNvPr id="7" name="Printed" hidden="1">
            <a:extLst>
              <a:ext uri="{FF2B5EF4-FFF2-40B4-BE49-F238E27FC236}">
                <a16:creationId xmlns:a16="http://schemas.microsoft.com/office/drawing/2014/main" id="{C518D43E-4FA2-4425-B795-DD08CD9CD5E8}"/>
              </a:ext>
            </a:extLst>
          </p:cNvPr>
          <p:cNvSpPr txBox="1">
            <a:spLocks noChangeArrowheads="1"/>
          </p:cNvSpPr>
          <p:nvPr/>
        </p:nvSpPr>
        <p:spPr bwMode="black">
          <a:xfrm>
            <a:off x="489171" y="610645"/>
            <a:ext cx="3795119" cy="124720"/>
          </a:xfrm>
          <a:prstGeom prst="rect">
            <a:avLst/>
          </a:prstGeom>
          <a:noFill/>
          <a:ln>
            <a:noFill/>
          </a:ln>
          <a:effectLst/>
        </p:spPr>
        <p:txBody>
          <a:bodyPr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816">
                <a:solidFill>
                  <a:srgbClr val="FFFFFF"/>
                </a:solidFill>
                <a:latin typeface="+mn-lt"/>
              </a:rPr>
              <a:t>Printed 25/07/2020 16:01 Arabian Standard Time</a:t>
            </a:r>
            <a:endParaRPr sz="816">
              <a:solidFill>
                <a:srgbClr val="FFFFFF"/>
              </a:solidFill>
              <a:latin typeface="+mn-lt"/>
            </a:endParaRPr>
          </a:p>
        </p:txBody>
      </p:sp>
      <p:sp>
        <p:nvSpPr>
          <p:cNvPr id="8" name="Document type" hidden="1">
            <a:extLst>
              <a:ext uri="{FF2B5EF4-FFF2-40B4-BE49-F238E27FC236}">
                <a16:creationId xmlns:a16="http://schemas.microsoft.com/office/drawing/2014/main" id="{4411D0D7-8C69-4531-B852-88B88E339780}"/>
              </a:ext>
            </a:extLst>
          </p:cNvPr>
          <p:cNvSpPr txBox="1">
            <a:spLocks noChangeArrowheads="1"/>
          </p:cNvSpPr>
          <p:nvPr/>
        </p:nvSpPr>
        <p:spPr bwMode="gray">
          <a:xfrm>
            <a:off x="489170" y="6324426"/>
            <a:ext cx="8048632" cy="224203"/>
          </a:xfrm>
          <a:prstGeom prst="rect">
            <a:avLst/>
          </a:prstGeom>
          <a:noFill/>
          <a:ln>
            <a:noFill/>
          </a:ln>
          <a:effectLst/>
        </p:spPr>
        <p:txBody>
          <a:bodyPr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28">
                <a:latin typeface="+mn-lt"/>
              </a:rPr>
              <a:t>Document type | Date</a:t>
            </a:r>
          </a:p>
        </p:txBody>
      </p:sp>
      <p:pic>
        <p:nvPicPr>
          <p:cNvPr id="9" name="Picture 600" descr="C:\Users\MYTHIL~1\AppData\Local\Temp\notes1FCF23\~b522205.TMP">
            <a:extLst>
              <a:ext uri="{FF2B5EF4-FFF2-40B4-BE49-F238E27FC236}">
                <a16:creationId xmlns:a16="http://schemas.microsoft.com/office/drawing/2014/main" id="{4876F5E9-4D19-4B4B-AC7C-A89DCA57F3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ltGray">
          <a:xfrm>
            <a:off x="8967040" y="6007634"/>
            <a:ext cx="3027348" cy="641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doc id">
            <a:extLst>
              <a:ext uri="{FF2B5EF4-FFF2-40B4-BE49-F238E27FC236}">
                <a16:creationId xmlns:a16="http://schemas.microsoft.com/office/drawing/2014/main" id="{54262B50-AA79-42F9-8E03-2E7701CD8861}"/>
              </a:ext>
            </a:extLst>
          </p:cNvPr>
          <p:cNvSpPr txBox="1">
            <a:spLocks noChangeArrowheads="1"/>
          </p:cNvSpPr>
          <p:nvPr/>
        </p:nvSpPr>
        <p:spPr bwMode="white">
          <a:xfrm>
            <a:off x="11487400" y="37255"/>
            <a:ext cx="401703" cy="124720"/>
          </a:xfrm>
          <a:prstGeom prst="rect">
            <a:avLst/>
          </a:prstGeom>
          <a:noFill/>
          <a:ln>
            <a:noFill/>
          </a:ln>
          <a:effec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sz="816">
              <a:solidFill>
                <a:schemeClr val="bg1"/>
              </a:solidFill>
              <a:latin typeface="+mn-lt"/>
            </a:endParaRPr>
          </a:p>
        </p:txBody>
      </p:sp>
      <p:pic>
        <p:nvPicPr>
          <p:cNvPr id="11" name="Picture 111">
            <a:extLst>
              <a:ext uri="{FF2B5EF4-FFF2-40B4-BE49-F238E27FC236}">
                <a16:creationId xmlns:a16="http://schemas.microsoft.com/office/drawing/2014/main" id="{67E247E5-54AD-492D-8E59-73E56A31978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 y="0"/>
            <a:ext cx="12192000" cy="5011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4" name="Title"/>
          <p:cNvSpPr>
            <a:spLocks noGrp="1" noChangeArrowheads="1"/>
          </p:cNvSpPr>
          <p:nvPr>
            <p:ph type="ctrTitle"/>
          </p:nvPr>
        </p:nvSpPr>
        <p:spPr>
          <a:xfrm>
            <a:off x="488407" y="5070731"/>
            <a:ext cx="8050193" cy="502445"/>
          </a:xfrm>
          <a:prstGeom prst="rect">
            <a:avLst/>
          </a:prstGeom>
        </p:spPr>
        <p:txBody>
          <a:bodyPr/>
          <a:lstStyle>
            <a:lvl1pPr>
              <a:defRPr lang="x-none" sz="3265" b="0" baseline="0">
                <a:solidFill>
                  <a:schemeClr val="tx2"/>
                </a:solidFill>
                <a:latin typeface="+mj-lt"/>
                <a:ea typeface="+mj-ea"/>
              </a:defRPr>
            </a:lvl1pPr>
          </a:lstStyle>
          <a:p>
            <a:pPr lvl="0"/>
            <a:r>
              <a:rPr lang="en-US" noProof="0"/>
              <a:t>Click to edit Master title style</a:t>
            </a:r>
            <a:endParaRPr lang="x-none" noProof="0"/>
          </a:p>
        </p:txBody>
      </p:sp>
      <p:sp>
        <p:nvSpPr>
          <p:cNvPr id="13315" name="Subtitle"/>
          <p:cNvSpPr>
            <a:spLocks noGrp="1" noChangeArrowheads="1"/>
          </p:cNvSpPr>
          <p:nvPr>
            <p:ph type="subTitle" idx="1"/>
          </p:nvPr>
        </p:nvSpPr>
        <p:spPr>
          <a:xfrm>
            <a:off x="488407" y="5840684"/>
            <a:ext cx="8050193" cy="219820"/>
          </a:xfrm>
          <a:prstGeom prst="rect">
            <a:avLst/>
          </a:prstGeom>
        </p:spPr>
        <p:txBody>
          <a:bodyPr/>
          <a:lstStyle>
            <a:lvl1pPr>
              <a:defRPr lang="x-none" sz="1428" cap="none" baseline="0">
                <a:solidFill>
                  <a:schemeClr val="tx1"/>
                </a:solidFill>
                <a:latin typeface="+mn-lt"/>
                <a:ea typeface="+mn-ea"/>
              </a:defRPr>
            </a:lvl1pPr>
          </a:lstStyle>
          <a:p>
            <a:pPr lvl="0"/>
            <a:r>
              <a:rPr lang="en-US" noProof="0"/>
              <a:t>Click to edit Master subtitle style</a:t>
            </a:r>
            <a:endParaRPr lang="x-none" noProof="0"/>
          </a:p>
        </p:txBody>
      </p:sp>
    </p:spTree>
    <p:extLst>
      <p:ext uri="{BB962C8B-B14F-4D97-AF65-F5344CB8AC3E}">
        <p14:creationId xmlns:p14="http://schemas.microsoft.com/office/powerpoint/2010/main" val="378085562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2DF5B90E-9157-46A6-9F11-100E147B31DA}"/>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2DF5B90E-9157-46A6-9F11-100E147B31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doc id">
            <a:extLst>
              <a:ext uri="{FF2B5EF4-FFF2-40B4-BE49-F238E27FC236}">
                <a16:creationId xmlns:a16="http://schemas.microsoft.com/office/drawing/2014/main" id="{E580134A-1476-41D1-BF6F-36E9E67E110E}"/>
              </a:ext>
            </a:extLst>
          </p:cNvPr>
          <p:cNvSpPr>
            <a:spLocks noChangeArrowheads="1"/>
          </p:cNvSpPr>
          <p:nvPr/>
        </p:nvSpPr>
        <p:spPr bwMode="auto">
          <a:xfrm>
            <a:off x="10994991" y="51832"/>
            <a:ext cx="894112" cy="12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endParaRPr lang="en-US" altLang="en-US" sz="816">
              <a:solidFill>
                <a:srgbClr val="808080"/>
              </a:solidFill>
            </a:endParaRPr>
          </a:p>
        </p:txBody>
      </p:sp>
      <p:sp>
        <p:nvSpPr>
          <p:cNvPr id="2" name="2. Slide Title"/>
          <p:cNvSpPr>
            <a:spLocks noGrp="1"/>
          </p:cNvSpPr>
          <p:nvPr>
            <p:ph type="title"/>
          </p:nvPr>
        </p:nvSpPr>
        <p:spPr bwMode="auto"/>
        <p:txBody>
          <a:bodyPr/>
          <a:lstStyle/>
          <a:p>
            <a:r>
              <a:rPr lang="en-US"/>
              <a:t>Click to edit Master title style</a:t>
            </a:r>
            <a:endParaRPr lang="x-none"/>
          </a:p>
        </p:txBody>
      </p:sp>
    </p:spTree>
    <p:extLst>
      <p:ext uri="{BB962C8B-B14F-4D97-AF65-F5344CB8AC3E}">
        <p14:creationId xmlns:p14="http://schemas.microsoft.com/office/powerpoint/2010/main" val="277242566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7F4536E7-B0CF-46FC-A490-F064F3EA8914}"/>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7F4536E7-B0CF-46FC-A490-F064F3EA8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4" name="Picture 62">
            <a:extLst>
              <a:ext uri="{FF2B5EF4-FFF2-40B4-BE49-F238E27FC236}">
                <a16:creationId xmlns:a16="http://schemas.microsoft.com/office/drawing/2014/main" id="{561F7470-B738-4068-BA51-DBE370E447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6196" r="2364" b="5876"/>
          <a:stretch>
            <a:fillRect/>
          </a:stretch>
        </p:blipFill>
        <p:spPr bwMode="ltGray">
          <a:xfrm>
            <a:off x="3240" y="5244223"/>
            <a:ext cx="12188760" cy="1276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doc id">
            <a:extLst>
              <a:ext uri="{FF2B5EF4-FFF2-40B4-BE49-F238E27FC236}">
                <a16:creationId xmlns:a16="http://schemas.microsoft.com/office/drawing/2014/main" id="{D18089CF-11A0-4FD5-8F87-36A18D827BA6}"/>
              </a:ext>
            </a:extLst>
          </p:cNvPr>
          <p:cNvSpPr>
            <a:spLocks noChangeArrowheads="1"/>
          </p:cNvSpPr>
          <p:nvPr/>
        </p:nvSpPr>
        <p:spPr bwMode="auto">
          <a:xfrm>
            <a:off x="10994991" y="51832"/>
            <a:ext cx="894112" cy="12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endParaRPr lang="en-US" altLang="en-US" sz="816">
              <a:solidFill>
                <a:srgbClr val="808080"/>
              </a:solidFill>
            </a:endParaRPr>
          </a:p>
        </p:txBody>
      </p:sp>
      <p:sp>
        <p:nvSpPr>
          <p:cNvPr id="2" name="2. Slide Title"/>
          <p:cNvSpPr>
            <a:spLocks noGrp="1"/>
          </p:cNvSpPr>
          <p:nvPr>
            <p:ph type="title"/>
          </p:nvPr>
        </p:nvSpPr>
        <p:spPr bwMode="auto"/>
        <p:txBody>
          <a:bodyPr/>
          <a:lstStyle/>
          <a:p>
            <a:r>
              <a:rPr lang="en-US"/>
              <a:t>Click to edit Master title style</a:t>
            </a:r>
            <a:endParaRPr lang="x-none"/>
          </a:p>
        </p:txBody>
      </p:sp>
    </p:spTree>
    <p:extLst>
      <p:ext uri="{BB962C8B-B14F-4D97-AF65-F5344CB8AC3E}">
        <p14:creationId xmlns:p14="http://schemas.microsoft.com/office/powerpoint/2010/main" val="232148495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52DFB2BE-3264-47B1-AC1A-96868B4D416D}"/>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52DFB2BE-3264-47B1-AC1A-96868B4D416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2375509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572996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userDrawn="1">
  <p:cSld name="2_Title &amp; Subtitl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9" y="1589"/>
          <a:ext cx="1587" cy="1587"/>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3" name="Object 2"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9" y="1589"/>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4" name="Rectangle 13" hidden="1"/>
          <p:cNvSpPr/>
          <p:nvPr userDrawn="1">
            <p:custDataLst>
              <p:tags r:id="rId2"/>
            </p:custDataLst>
          </p:nvPr>
        </p:nvSpPr>
        <p:spPr>
          <a:xfrm>
            <a:off x="0" y="0"/>
            <a:ext cx="158750" cy="158750"/>
          </a:xfrm>
          <a:prstGeom prst="rect">
            <a:avLst/>
          </a:prstGeom>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100000"/>
              </a:lnSpc>
              <a:spcBef>
                <a:spcPct val="0"/>
              </a:spcBef>
              <a:spcAft>
                <a:spcPct val="0"/>
              </a:spcAft>
            </a:pPr>
            <a:endParaRPr lang="en-US" sz="1939" b="1" i="0" baseline="0">
              <a:solidFill>
                <a:schemeClr val="tx1"/>
              </a:solidFill>
              <a:latin typeface="Arial" panose="020B0604020202020204" pitchFamily="34" charset="0"/>
              <a:ea typeface="+mj-ea"/>
              <a:cs typeface="+mj-cs"/>
              <a:sym typeface="Arial" panose="020B0604020202020204" pitchFamily="34" charset="0"/>
            </a:endParaRPr>
          </a:p>
        </p:txBody>
      </p:sp>
      <p:sp>
        <p:nvSpPr>
          <p:cNvPr id="2" name="TextBox 1"/>
          <p:cNvSpPr txBox="1"/>
          <p:nvPr userDrawn="1"/>
        </p:nvSpPr>
        <p:spPr>
          <a:xfrm>
            <a:off x="11626137" y="6566446"/>
            <a:ext cx="284012" cy="155496"/>
          </a:xfrm>
          <a:prstGeom prst="rect">
            <a:avLst/>
          </a:prstGeom>
          <a:noFill/>
        </p:spPr>
        <p:txBody>
          <a:bodyPr vert="horz" wrap="none" lIns="0" tIns="0" rIns="0" bIns="0" rtlCol="0">
            <a:noAutofit/>
          </a:bodyPr>
          <a:lstStyle/>
          <a:p>
            <a:pPr algn="l"/>
            <a:endParaRPr lang="pt-BR" sz="1020" b="0" i="0" baseline="0"/>
          </a:p>
        </p:txBody>
      </p:sp>
      <p:sp>
        <p:nvSpPr>
          <p:cNvPr id="7" name="Rectangle 6"/>
          <p:cNvSpPr/>
          <p:nvPr userDrawn="1"/>
        </p:nvSpPr>
        <p:spPr bwMode="auto">
          <a:xfrm>
            <a:off x="1" y="6738139"/>
            <a:ext cx="12191567" cy="119862"/>
          </a:xfrm>
          <a:prstGeom prst="rect">
            <a:avLst/>
          </a:prstGeom>
          <a:gradFill flip="none" rotWithShape="1">
            <a:gsLst>
              <a:gs pos="0">
                <a:srgbClr val="223C85"/>
              </a:gs>
              <a:gs pos="100000">
                <a:srgbClr val="00AEEF"/>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7">
              <a:solidFill>
                <a:schemeClr val="tx1"/>
              </a:solidFill>
            </a:endParaRPr>
          </a:p>
        </p:txBody>
      </p:sp>
      <p:sp>
        <p:nvSpPr>
          <p:cNvPr id="8" name="Rectangle 1027"/>
          <p:cNvSpPr txBox="1">
            <a:spLocks noChangeArrowheads="1"/>
          </p:cNvSpPr>
          <p:nvPr userDrawn="1"/>
        </p:nvSpPr>
        <p:spPr bwMode="auto">
          <a:xfrm>
            <a:off x="4568399" y="6738702"/>
            <a:ext cx="3055203" cy="112134"/>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defTabSz="895350" rtl="0" eaLnBrk="1" fontAlgn="base" hangingPunct="1">
              <a:spcBef>
                <a:spcPct val="0"/>
              </a:spcBef>
              <a:spcAft>
                <a:spcPct val="0"/>
              </a:spcAft>
              <a:buClr>
                <a:schemeClr val="tx2"/>
              </a:buClr>
              <a:defRPr sz="1600" baseline="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sz="1600" baseline="0">
                <a:solidFill>
                  <a:schemeClr val="tx1"/>
                </a:solidFill>
                <a:latin typeface="+mn-lt"/>
              </a:defRPr>
            </a:lvl2pPr>
            <a:lvl3pPr marL="457200" indent="-261938"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3pPr>
            <a:lvl4pPr marL="614363" indent="-155575"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4pPr>
            <a:lvl5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5pPr>
            <a:lvl6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a:lstStyle>
          <a:p>
            <a:pPr algn="ctr"/>
            <a:r>
              <a:rPr lang="en-US" sz="714" b="1" kern="0">
                <a:solidFill>
                  <a:schemeClr val="bg1"/>
                </a:solidFill>
              </a:rPr>
              <a:t>CONFIDENTIAL</a:t>
            </a:r>
          </a:p>
        </p:txBody>
      </p:sp>
      <p:pic>
        <p:nvPicPr>
          <p:cNvPr id="9" name="Picture 8">
            <a:extLst>
              <a:ext uri="{FF2B5EF4-FFF2-40B4-BE49-F238E27FC236}">
                <a16:creationId xmlns:a16="http://schemas.microsoft.com/office/drawing/2014/main" id="{53EAF9F3-7602-4989-BDF4-F5A416C98748}"/>
              </a:ext>
            </a:extLst>
          </p:cNvPr>
          <p:cNvPicPr>
            <a:picLocks noChangeAspect="1"/>
          </p:cNvPicPr>
          <p:nvPr userDrawn="1"/>
        </p:nvPicPr>
        <p:blipFill>
          <a:blip r:embed="rId6"/>
          <a:stretch>
            <a:fillRect/>
          </a:stretch>
        </p:blipFill>
        <p:spPr>
          <a:xfrm>
            <a:off x="479695" y="1876609"/>
            <a:ext cx="4646019" cy="935980"/>
          </a:xfrm>
          <a:prstGeom prst="rect">
            <a:avLst/>
          </a:prstGeom>
        </p:spPr>
      </p:pic>
      <p:sp>
        <p:nvSpPr>
          <p:cNvPr id="10" name="Title 1">
            <a:extLst>
              <a:ext uri="{FF2B5EF4-FFF2-40B4-BE49-F238E27FC236}">
                <a16:creationId xmlns:a16="http://schemas.microsoft.com/office/drawing/2014/main" id="{B17461D3-4A65-4D9F-92E7-EA27C2E071A3}"/>
              </a:ext>
            </a:extLst>
          </p:cNvPr>
          <p:cNvSpPr txBox="1">
            <a:spLocks/>
          </p:cNvSpPr>
          <p:nvPr userDrawn="1"/>
        </p:nvSpPr>
        <p:spPr bwMode="auto">
          <a:xfrm>
            <a:off x="583329" y="3455286"/>
            <a:ext cx="8087165" cy="282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sz="1800" b="1" baseline="0">
                <a:solidFill>
                  <a:schemeClr val="tx2"/>
                </a:solidFill>
                <a:latin typeface="+mj-lt"/>
                <a:ea typeface="+mj-ea"/>
                <a:cs typeface="+mj-cs"/>
              </a:defRPr>
            </a:lvl1pPr>
            <a:lvl2pPr algn="l" defTabSz="913526" rtl="0" eaLnBrk="1" fontAlgn="base" hangingPunct="1">
              <a:spcBef>
                <a:spcPct val="0"/>
              </a:spcBef>
              <a:spcAft>
                <a:spcPct val="0"/>
              </a:spcAft>
              <a:defRPr sz="1939" b="1">
                <a:solidFill>
                  <a:schemeClr val="tx2"/>
                </a:solidFill>
                <a:latin typeface="Arial" charset="0"/>
              </a:defRPr>
            </a:lvl2pPr>
            <a:lvl3pPr algn="l" defTabSz="913526" rtl="0" eaLnBrk="1" fontAlgn="base" hangingPunct="1">
              <a:spcBef>
                <a:spcPct val="0"/>
              </a:spcBef>
              <a:spcAft>
                <a:spcPct val="0"/>
              </a:spcAft>
              <a:defRPr sz="1939" b="1">
                <a:solidFill>
                  <a:schemeClr val="tx2"/>
                </a:solidFill>
                <a:latin typeface="Arial" charset="0"/>
              </a:defRPr>
            </a:lvl3pPr>
            <a:lvl4pPr algn="l" defTabSz="913526" rtl="0" eaLnBrk="1" fontAlgn="base" hangingPunct="1">
              <a:spcBef>
                <a:spcPct val="0"/>
              </a:spcBef>
              <a:spcAft>
                <a:spcPct val="0"/>
              </a:spcAft>
              <a:defRPr sz="1939" b="1">
                <a:solidFill>
                  <a:schemeClr val="tx2"/>
                </a:solidFill>
                <a:latin typeface="Arial" charset="0"/>
              </a:defRPr>
            </a:lvl4pPr>
            <a:lvl5pPr algn="l" defTabSz="913526" rtl="0" eaLnBrk="1" fontAlgn="base" hangingPunct="1">
              <a:spcBef>
                <a:spcPct val="0"/>
              </a:spcBef>
              <a:spcAft>
                <a:spcPct val="0"/>
              </a:spcAft>
              <a:defRPr sz="1939" b="1">
                <a:solidFill>
                  <a:schemeClr val="tx2"/>
                </a:solidFill>
                <a:latin typeface="Arial" charset="0"/>
              </a:defRPr>
            </a:lvl5pPr>
            <a:lvl6pPr marL="466481" algn="l" defTabSz="913526" rtl="0" eaLnBrk="1" fontAlgn="base" hangingPunct="1">
              <a:spcBef>
                <a:spcPct val="0"/>
              </a:spcBef>
              <a:spcAft>
                <a:spcPct val="0"/>
              </a:spcAft>
              <a:defRPr sz="1939" b="1">
                <a:solidFill>
                  <a:schemeClr val="tx2"/>
                </a:solidFill>
                <a:latin typeface="Arial" charset="0"/>
              </a:defRPr>
            </a:lvl6pPr>
            <a:lvl7pPr marL="932962" algn="l" defTabSz="913526" rtl="0" eaLnBrk="1" fontAlgn="base" hangingPunct="1">
              <a:spcBef>
                <a:spcPct val="0"/>
              </a:spcBef>
              <a:spcAft>
                <a:spcPct val="0"/>
              </a:spcAft>
              <a:defRPr sz="1939" b="1">
                <a:solidFill>
                  <a:schemeClr val="tx2"/>
                </a:solidFill>
                <a:latin typeface="Arial" charset="0"/>
              </a:defRPr>
            </a:lvl7pPr>
            <a:lvl8pPr marL="1399443" algn="l" defTabSz="913526" rtl="0" eaLnBrk="1" fontAlgn="base" hangingPunct="1">
              <a:spcBef>
                <a:spcPct val="0"/>
              </a:spcBef>
              <a:spcAft>
                <a:spcPct val="0"/>
              </a:spcAft>
              <a:defRPr sz="1939" b="1">
                <a:solidFill>
                  <a:schemeClr val="tx2"/>
                </a:solidFill>
                <a:latin typeface="Arial" charset="0"/>
              </a:defRPr>
            </a:lvl8pPr>
            <a:lvl9pPr marL="1865925" algn="l" defTabSz="913526" rtl="0" eaLnBrk="1" fontAlgn="base" hangingPunct="1">
              <a:spcBef>
                <a:spcPct val="0"/>
              </a:spcBef>
              <a:spcAft>
                <a:spcPct val="0"/>
              </a:spcAft>
              <a:defRPr sz="1939" b="1">
                <a:solidFill>
                  <a:schemeClr val="tx2"/>
                </a:solidFill>
                <a:latin typeface="Arial" charset="0"/>
              </a:defRPr>
            </a:lvl9pPr>
          </a:lstStyle>
          <a:p>
            <a:endParaRPr lang="pt-BR" sz="1800" kern="0"/>
          </a:p>
        </p:txBody>
      </p:sp>
      <p:sp>
        <p:nvSpPr>
          <p:cNvPr id="5" name="Content Placeholder 4">
            <a:extLst>
              <a:ext uri="{FF2B5EF4-FFF2-40B4-BE49-F238E27FC236}">
                <a16:creationId xmlns:a16="http://schemas.microsoft.com/office/drawing/2014/main" id="{5E0E9F7E-88C1-43B3-AE8D-99F91CDC75E6}"/>
              </a:ext>
            </a:extLst>
          </p:cNvPr>
          <p:cNvSpPr>
            <a:spLocks noGrp="1"/>
          </p:cNvSpPr>
          <p:nvPr>
            <p:ph sz="quarter" idx="10"/>
          </p:nvPr>
        </p:nvSpPr>
        <p:spPr>
          <a:xfrm>
            <a:off x="583328" y="3230390"/>
            <a:ext cx="9069676" cy="369332"/>
          </a:xfrm>
        </p:spPr>
        <p:txBody>
          <a:bodyPr/>
          <a:lstStyle>
            <a:lvl1pPr>
              <a:defRPr sz="2400" b="1"/>
            </a:lvl1pPr>
            <a:lvl2pPr marL="1620" indent="0">
              <a:buNone/>
              <a:defRPr/>
            </a:lvl2pPr>
          </a:lstStyle>
          <a:p>
            <a:pPr lvl="0"/>
            <a:r>
              <a:rPr lang="en-US"/>
              <a:t>Click to edit Master text styles</a:t>
            </a:r>
          </a:p>
        </p:txBody>
      </p:sp>
      <p:sp>
        <p:nvSpPr>
          <p:cNvPr id="12" name="Content Placeholder 11">
            <a:extLst>
              <a:ext uri="{FF2B5EF4-FFF2-40B4-BE49-F238E27FC236}">
                <a16:creationId xmlns:a16="http://schemas.microsoft.com/office/drawing/2014/main" id="{252B3E7D-B996-406C-ACB4-434F99E08F20}"/>
              </a:ext>
            </a:extLst>
          </p:cNvPr>
          <p:cNvSpPr>
            <a:spLocks noGrp="1"/>
          </p:cNvSpPr>
          <p:nvPr>
            <p:ph sz="quarter" idx="11"/>
          </p:nvPr>
        </p:nvSpPr>
        <p:spPr>
          <a:xfrm>
            <a:off x="583328" y="3824618"/>
            <a:ext cx="4682114" cy="246221"/>
          </a:xfrm>
        </p:spPr>
        <p:txBody>
          <a:bodyPr/>
          <a:lstStyle>
            <a:lvl1pPr>
              <a:defRPr sz="1600"/>
            </a:lvl1pPr>
          </a:lstStyle>
          <a:p>
            <a:pPr lvl="0"/>
            <a:r>
              <a:rPr lang="en-US"/>
              <a:t>Click to edit Master text styles</a:t>
            </a:r>
          </a:p>
        </p:txBody>
      </p:sp>
    </p:spTree>
    <p:extLst>
      <p:ext uri="{BB962C8B-B14F-4D97-AF65-F5344CB8AC3E}">
        <p14:creationId xmlns:p14="http://schemas.microsoft.com/office/powerpoint/2010/main" val="1491796670"/>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1_Titel und Inhalt">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53" imgH="353" progId="TCLayout.ActiveDocument.1">
                  <p:embed/>
                </p:oleObj>
              </mc:Choice>
              <mc:Fallback>
                <p:oleObj name="think-cell Slide" r:id="rId4" imgW="353" imgH="353" progId="TCLayout.ActiveDocument.1">
                  <p:embed/>
                  <p:pic>
                    <p:nvPicPr>
                      <p:cNvPr id="5" name="Objekt 4"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Rechteck 3" hidden="1"/>
          <p:cNvSpPr/>
          <p:nvPr userDrawn="1">
            <p:custDataLst>
              <p:tags r:id="rId2"/>
            </p:custDataLst>
          </p:nvPr>
        </p:nvSpPr>
        <p:spPr>
          <a:xfrm>
            <a:off x="2" y="1"/>
            <a:ext cx="158751"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32958" rtl="0" eaLnBrk="1" fontAlgn="base" latinLnBrk="0" hangingPunct="1">
              <a:lnSpc>
                <a:spcPct val="100000"/>
              </a:lnSpc>
              <a:spcBef>
                <a:spcPct val="0"/>
              </a:spcBef>
              <a:spcAft>
                <a:spcPct val="0"/>
              </a:spcAft>
              <a:buClrTx/>
              <a:buSzTx/>
              <a:buFontTx/>
              <a:buNone/>
              <a:tabLst/>
              <a:defRPr/>
            </a:pPr>
            <a:endParaRPr kumimoji="0" lang="en-US" sz="2400" b="1"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3" name="Inhaltsplatzhalter 2"/>
          <p:cNvSpPr>
            <a:spLocks noGrp="1"/>
          </p:cNvSpPr>
          <p:nvPr>
            <p:ph idx="1" hasCustomPrompt="1"/>
          </p:nvPr>
        </p:nvSpPr>
        <p:spPr>
          <a:xfrm>
            <a:off x="426001" y="1143624"/>
            <a:ext cx="11340000" cy="12561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el 1">
            <a:extLst>
              <a:ext uri="{FF2B5EF4-FFF2-40B4-BE49-F238E27FC236}">
                <a16:creationId xmlns:a16="http://schemas.microsoft.com/office/drawing/2014/main" id="{B36A5736-EF74-4B19-9549-C4B41CD10E1B}"/>
              </a:ext>
            </a:extLst>
          </p:cNvPr>
          <p:cNvSpPr>
            <a:spLocks noGrp="1"/>
          </p:cNvSpPr>
          <p:nvPr>
            <p:ph type="title" hasCustomPrompt="1"/>
          </p:nvPr>
        </p:nvSpPr>
        <p:spPr>
          <a:xfrm>
            <a:off x="426000" y="322641"/>
            <a:ext cx="8941520" cy="314028"/>
          </a:xfrm>
          <a:prstGeom prst="rect">
            <a:avLst/>
          </a:prstGeom>
        </p:spPr>
        <p:txBody>
          <a:bodyPr vert="horz" anchor="ctr"/>
          <a:lstStyle/>
          <a:p>
            <a:r>
              <a:rPr lang="en-US" altLang="nl-NL"/>
              <a:t>Click to edit title (max. 2 lines)</a:t>
            </a:r>
            <a:endParaRPr lang="en-US"/>
          </a:p>
        </p:txBody>
      </p:sp>
    </p:spTree>
    <p:extLst>
      <p:ext uri="{BB962C8B-B14F-4D97-AF65-F5344CB8AC3E}">
        <p14:creationId xmlns:p14="http://schemas.microsoft.com/office/powerpoint/2010/main" val="812185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4934C6C-8426-464A-AA36-B00E2F454409}" type="datetimeFigureOut">
              <a:rPr lang="en-US" smtClean="0"/>
              <a:t>20/10/2025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56FAF-3C36-405E-8F78-8E2BEA039804}" type="slidenum">
              <a:rPr lang="en-US" smtClean="0"/>
              <a:t>‹#›</a:t>
            </a:fld>
            <a:endParaRPr lang="en-US"/>
          </a:p>
        </p:txBody>
      </p:sp>
    </p:spTree>
    <p:extLst>
      <p:ext uri="{BB962C8B-B14F-4D97-AF65-F5344CB8AC3E}">
        <p14:creationId xmlns:p14="http://schemas.microsoft.com/office/powerpoint/2010/main" val="47818878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Customer Ecosystem">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008104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Content ">
    <p:spTree>
      <p:nvGrpSpPr>
        <p:cNvPr id="1" name=""/>
        <p:cNvGrpSpPr/>
        <p:nvPr/>
      </p:nvGrpSpPr>
      <p:grpSpPr>
        <a:xfrm>
          <a:off x="0" y="0"/>
          <a:ext cx="0" cy="0"/>
          <a:chOff x="0" y="0"/>
          <a:chExt cx="0" cy="0"/>
        </a:xfrm>
      </p:grpSpPr>
      <p:sp>
        <p:nvSpPr>
          <p:cNvPr id="3" name="Zástupný symbol pro obsah 2"/>
          <p:cNvSpPr>
            <a:spLocks noGrp="1"/>
          </p:cNvSpPr>
          <p:nvPr userDrawn="1">
            <p:ph idx="1" hasCustomPrompt="1"/>
          </p:nvPr>
        </p:nvSpPr>
        <p:spPr>
          <a:xfrm>
            <a:off x="390960" y="1622139"/>
            <a:ext cx="11410091" cy="1256112"/>
          </a:xfrm>
        </p:spPr>
        <p:txBody>
          <a:bodyPr/>
          <a:lstStyle>
            <a:lvl1pPr>
              <a:defRPr baseline="0">
                <a:latin typeface="Verdana" panose="020B0604030504040204" pitchFamily="34" charset="0"/>
              </a:defRPr>
            </a:lvl1pPr>
            <a:lvl2pPr>
              <a:defRPr>
                <a:latin typeface="Verdana" panose="020B0604030504040204" pitchFamily="34" charset="0"/>
              </a:defRPr>
            </a:lvl2pPr>
            <a:lvl3pPr>
              <a:defRPr>
                <a:latin typeface="Verdana" panose="020B0604030504040204" pitchFamily="34" charset="0"/>
              </a:defRPr>
            </a:lvl3pPr>
            <a:lvl4pPr>
              <a:defRPr>
                <a:latin typeface="Verdana" panose="020B0604030504040204" pitchFamily="34" charset="0"/>
              </a:defRPr>
            </a:lvl4pPr>
            <a:lvl5pPr>
              <a:defRPr>
                <a:latin typeface="Verdana" panose="020B0604030504040204" pitchFamily="34" charset="0"/>
              </a:defRPr>
            </a:lvl5pPr>
          </a:lstStyle>
          <a:p>
            <a:pPr lvl="0"/>
            <a:r>
              <a:rPr lang="en-GB" noProof="0"/>
              <a:t>First level text</a:t>
            </a:r>
          </a:p>
          <a:p>
            <a:pPr lvl="1"/>
            <a:r>
              <a:rPr lang="en-GB" noProof="0"/>
              <a:t>Second level text</a:t>
            </a:r>
          </a:p>
          <a:p>
            <a:pPr lvl="2"/>
            <a:r>
              <a:rPr lang="en-GB" noProof="0"/>
              <a:t>Third level text</a:t>
            </a:r>
          </a:p>
          <a:p>
            <a:pPr lvl="3"/>
            <a:r>
              <a:rPr lang="en-GB" noProof="0"/>
              <a:t>Fourth level text</a:t>
            </a:r>
          </a:p>
          <a:p>
            <a:pPr lvl="4"/>
            <a:r>
              <a:rPr lang="en-GB" noProof="0"/>
              <a:t>Fifth level text</a:t>
            </a:r>
          </a:p>
        </p:txBody>
      </p:sp>
      <p:sp>
        <p:nvSpPr>
          <p:cNvPr id="7" name="Zástupný symbol pro číslo snímku 6"/>
          <p:cNvSpPr>
            <a:spLocks noGrp="1"/>
          </p:cNvSpPr>
          <p:nvPr userDrawn="1">
            <p:ph type="sldNum" sz="quarter" idx="10"/>
          </p:nvPr>
        </p:nvSpPr>
        <p:spPr/>
        <p:txBody>
          <a:bodyPr/>
          <a:lstStyle>
            <a:lvl1pPr>
              <a:defRPr>
                <a:latin typeface="Verdana" panose="020B0604030504040204" pitchFamily="34" charset="0"/>
              </a:defRPr>
            </a:lvl1pPr>
          </a:lstStyle>
          <a:p>
            <a:fld id="{1E956721-BB38-4972-8ACD-5A2C9377E3B4}" type="slidenum">
              <a:rPr lang="en-GB" smtClean="0"/>
              <a:pPr/>
              <a:t>‹#›</a:t>
            </a:fld>
            <a:endParaRPr lang="en-GB"/>
          </a:p>
        </p:txBody>
      </p:sp>
      <p:sp>
        <p:nvSpPr>
          <p:cNvPr id="29" name="Zástupný symbol pro text 28"/>
          <p:cNvSpPr>
            <a:spLocks noGrp="1"/>
          </p:cNvSpPr>
          <p:nvPr userDrawn="1">
            <p:ph type="body" sz="quarter" idx="12" hasCustomPrompt="1"/>
          </p:nvPr>
        </p:nvSpPr>
        <p:spPr>
          <a:xfrm>
            <a:off x="389933" y="1006137"/>
            <a:ext cx="11410091" cy="410668"/>
          </a:xfrm>
        </p:spPr>
        <p:txBody>
          <a:bodyPr>
            <a:noAutofit/>
          </a:bodyPr>
          <a:lstStyle>
            <a:lvl1pPr marL="0" indent="0">
              <a:lnSpc>
                <a:spcPts val="2737"/>
              </a:lnSpc>
              <a:buNone/>
              <a:defRPr sz="2281" baseline="0"/>
            </a:lvl1pPr>
          </a:lstStyle>
          <a:p>
            <a:pPr lvl="0"/>
            <a:r>
              <a:rPr lang="en-GB" noProof="0"/>
              <a:t>Subheading</a:t>
            </a:r>
          </a:p>
        </p:txBody>
      </p:sp>
      <p:sp>
        <p:nvSpPr>
          <p:cNvPr id="30" name="Nadpis 29"/>
          <p:cNvSpPr>
            <a:spLocks noGrp="1"/>
          </p:cNvSpPr>
          <p:nvPr userDrawn="1">
            <p:ph type="title" hasCustomPrompt="1"/>
          </p:nvPr>
        </p:nvSpPr>
        <p:spPr>
          <a:xfrm>
            <a:off x="389930" y="319273"/>
            <a:ext cx="10972800" cy="314028"/>
          </a:xfrm>
        </p:spPr>
        <p:txBody>
          <a:bodyPr/>
          <a:lstStyle>
            <a:lvl1pPr>
              <a:defRPr/>
            </a:lvl1pPr>
          </a:lstStyle>
          <a:p>
            <a:r>
              <a:rPr lang="en-GB" noProof="0"/>
              <a:t>Headline Text (Page Message)</a:t>
            </a:r>
          </a:p>
        </p:txBody>
      </p:sp>
    </p:spTree>
    <p:extLst>
      <p:ext uri="{BB962C8B-B14F-4D97-AF65-F5344CB8AC3E}">
        <p14:creationId xmlns:p14="http://schemas.microsoft.com/office/powerpoint/2010/main" val="180158548"/>
      </p:ext>
    </p:extLst>
  </p:cSld>
  <p:clrMapOvr>
    <a:masterClrMapping/>
  </p:clrMapOvr>
  <p:extLst>
    <p:ext uri="{DCECCB84-F9BA-43D5-87BE-67443E8EF086}">
      <p15:sldGuideLst xmlns:p15="http://schemas.microsoft.com/office/powerpoint/2012/main"/>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userDrawn="1">
  <p:cSld name="3_Title &amp; Subtitl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90" y="1590"/>
          <a:ext cx="1587" cy="1587"/>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3" name="Object 2"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90" y="1590"/>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4" name="Rectangle 13" hidden="1"/>
          <p:cNvSpPr/>
          <p:nvPr userDrawn="1">
            <p:custDataLst>
              <p:tags r:id="rId2"/>
            </p:custDataLst>
          </p:nvPr>
        </p:nvSpPr>
        <p:spPr>
          <a:xfrm>
            <a:off x="0" y="0"/>
            <a:ext cx="158750" cy="158750"/>
          </a:xfrm>
          <a:prstGeom prst="rect">
            <a:avLst/>
          </a:prstGeom>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eaLnBrk="1">
              <a:lnSpc>
                <a:spcPct val="100000"/>
              </a:lnSpc>
              <a:spcBef>
                <a:spcPct val="0"/>
              </a:spcBef>
              <a:spcAft>
                <a:spcPct val="0"/>
              </a:spcAft>
            </a:pPr>
            <a:endParaRPr lang="en-US" sz="1800" b="1" i="0" baseline="0">
              <a:solidFill>
                <a:schemeClr val="tx1"/>
              </a:solidFill>
              <a:latin typeface="Arial" panose="020B0604020202020204" pitchFamily="34" charset="0"/>
              <a:ea typeface="+mj-ea"/>
              <a:cs typeface="+mj-cs"/>
              <a:sym typeface="Arial" panose="020B0604020202020204" pitchFamily="34" charset="0"/>
            </a:endParaRPr>
          </a:p>
        </p:txBody>
      </p:sp>
      <p:sp>
        <p:nvSpPr>
          <p:cNvPr id="2" name="TextBox 1"/>
          <p:cNvSpPr txBox="1"/>
          <p:nvPr userDrawn="1"/>
        </p:nvSpPr>
        <p:spPr>
          <a:xfrm>
            <a:off x="11626137" y="6566446"/>
            <a:ext cx="284012" cy="155496"/>
          </a:xfrm>
          <a:prstGeom prst="rect">
            <a:avLst/>
          </a:prstGeom>
          <a:noFill/>
        </p:spPr>
        <p:txBody>
          <a:bodyPr vert="horz" wrap="none" lIns="0" tIns="0" rIns="0" bIns="0" rtlCol="0">
            <a:noAutofit/>
          </a:bodyPr>
          <a:lstStyle/>
          <a:p>
            <a:pPr algn="l"/>
            <a:endParaRPr lang="pt-BR" sz="1020" b="0" i="0" baseline="0"/>
          </a:p>
        </p:txBody>
      </p:sp>
      <p:pic>
        <p:nvPicPr>
          <p:cNvPr id="15" name="Picture 14"/>
          <p:cNvPicPr>
            <a:picLocks noChangeAspect="1"/>
          </p:cNvPicPr>
          <p:nvPr userDrawn="1"/>
        </p:nvPicPr>
        <p:blipFill>
          <a:blip r:embed="rId6" cstate="print"/>
          <a:stretch>
            <a:fillRect/>
          </a:stretch>
        </p:blipFill>
        <p:spPr>
          <a:xfrm>
            <a:off x="628255" y="1914726"/>
            <a:ext cx="4740388" cy="954991"/>
          </a:xfrm>
          <a:prstGeom prst="rect">
            <a:avLst/>
          </a:prstGeom>
        </p:spPr>
      </p:pic>
      <p:sp>
        <p:nvSpPr>
          <p:cNvPr id="22" name="Title 21"/>
          <p:cNvSpPr>
            <a:spLocks noGrp="1"/>
          </p:cNvSpPr>
          <p:nvPr>
            <p:ph type="title"/>
          </p:nvPr>
        </p:nvSpPr>
        <p:spPr>
          <a:xfrm>
            <a:off x="628256" y="3449115"/>
            <a:ext cx="8840220" cy="314028"/>
          </a:xfrm>
          <a:prstGeom prst="rect">
            <a:avLst/>
          </a:prstGeom>
        </p:spPr>
        <p:txBody>
          <a:bodyPr/>
          <a:lstStyle>
            <a:lvl1pPr>
              <a:defRPr/>
            </a:lvl1pPr>
          </a:lstStyle>
          <a:p>
            <a:r>
              <a:rPr lang="en-US"/>
              <a:t>Click to edit Master title style</a:t>
            </a:r>
            <a:endParaRPr lang="en-SG"/>
          </a:p>
        </p:txBody>
      </p:sp>
      <p:sp>
        <p:nvSpPr>
          <p:cNvPr id="7" name="Rectangle 6"/>
          <p:cNvSpPr/>
          <p:nvPr userDrawn="1"/>
        </p:nvSpPr>
        <p:spPr bwMode="auto">
          <a:xfrm>
            <a:off x="2" y="6738139"/>
            <a:ext cx="12191567" cy="119862"/>
          </a:xfrm>
          <a:prstGeom prst="rect">
            <a:avLst/>
          </a:prstGeom>
          <a:gradFill flip="none" rotWithShape="1">
            <a:gsLst>
              <a:gs pos="0">
                <a:srgbClr val="223C85"/>
              </a:gs>
              <a:gs pos="100000">
                <a:srgbClr val="00AEEF"/>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7">
              <a:solidFill>
                <a:schemeClr val="tx1"/>
              </a:solidFill>
            </a:endParaRPr>
          </a:p>
        </p:txBody>
      </p:sp>
      <p:sp>
        <p:nvSpPr>
          <p:cNvPr id="8" name="Rectangle 1027"/>
          <p:cNvSpPr txBox="1">
            <a:spLocks noChangeArrowheads="1"/>
          </p:cNvSpPr>
          <p:nvPr userDrawn="1"/>
        </p:nvSpPr>
        <p:spPr bwMode="auto">
          <a:xfrm>
            <a:off x="4568399" y="6738702"/>
            <a:ext cx="3055203" cy="112134"/>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defTabSz="895350" rtl="0" eaLnBrk="1" fontAlgn="base" hangingPunct="1">
              <a:spcBef>
                <a:spcPct val="0"/>
              </a:spcBef>
              <a:spcAft>
                <a:spcPct val="0"/>
              </a:spcAft>
              <a:buClr>
                <a:schemeClr val="tx2"/>
              </a:buClr>
              <a:defRPr sz="1600" baseline="0">
                <a:solidFill>
                  <a:schemeClr val="tx1"/>
                </a:solidFill>
                <a:latin typeface="+mn-lt"/>
                <a:ea typeface="+mn-ea"/>
                <a:cs typeface="+mn-cs"/>
              </a:defRPr>
            </a:lvl1pPr>
            <a:lvl2pPr marL="193675" indent="-192088" algn="l" defTabSz="895350" rtl="0" eaLnBrk="1" fontAlgn="base" hangingPunct="1">
              <a:spcBef>
                <a:spcPct val="0"/>
              </a:spcBef>
              <a:spcAft>
                <a:spcPct val="0"/>
              </a:spcAft>
              <a:buClr>
                <a:schemeClr val="tx2"/>
              </a:buClr>
              <a:buSzPct val="125000"/>
              <a:buFont typeface="Arial" charset="0"/>
              <a:buChar char="▪"/>
              <a:defRPr sz="1600" baseline="0">
                <a:solidFill>
                  <a:schemeClr val="tx1"/>
                </a:solidFill>
                <a:latin typeface="+mn-lt"/>
              </a:defRPr>
            </a:lvl2pPr>
            <a:lvl3pPr marL="457200" indent="-261938"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3pPr>
            <a:lvl4pPr marL="614363" indent="-155575"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4pPr>
            <a:lvl5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5pPr>
            <a:lvl6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a:lstStyle>
          <a:p>
            <a:pPr algn="ctr"/>
            <a:r>
              <a:rPr lang="en-US" sz="714" b="1" kern="0">
                <a:solidFill>
                  <a:schemeClr val="bg1"/>
                </a:solidFill>
              </a:rPr>
              <a:t>CONFIDENTIAL</a:t>
            </a:r>
          </a:p>
        </p:txBody>
      </p:sp>
      <p:sp>
        <p:nvSpPr>
          <p:cNvPr id="5" name="Text Placeholder 4">
            <a:extLst>
              <a:ext uri="{FF2B5EF4-FFF2-40B4-BE49-F238E27FC236}">
                <a16:creationId xmlns:a16="http://schemas.microsoft.com/office/drawing/2014/main" id="{3A86B6AC-D72B-46FF-9365-159E21B30756}"/>
              </a:ext>
            </a:extLst>
          </p:cNvPr>
          <p:cNvSpPr>
            <a:spLocks noGrp="1"/>
          </p:cNvSpPr>
          <p:nvPr>
            <p:ph type="body" sz="quarter" idx="10" hasCustomPrompt="1"/>
          </p:nvPr>
        </p:nvSpPr>
        <p:spPr>
          <a:xfrm>
            <a:off x="627630" y="3840458"/>
            <a:ext cx="8840220" cy="215444"/>
          </a:xfrm>
        </p:spPr>
        <p:txBody>
          <a:bodyPr/>
          <a:lstStyle>
            <a:lvl3pPr marL="111125" indent="0">
              <a:buNone/>
              <a:defRPr sz="1400">
                <a:solidFill>
                  <a:schemeClr val="accent4"/>
                </a:solidFill>
              </a:defRPr>
            </a:lvl3pPr>
          </a:lstStyle>
          <a:p>
            <a:pPr lvl="2"/>
            <a:r>
              <a:rPr lang="en-US"/>
              <a:t>Date</a:t>
            </a:r>
          </a:p>
        </p:txBody>
      </p:sp>
    </p:spTree>
    <p:extLst>
      <p:ext uri="{BB962C8B-B14F-4D97-AF65-F5344CB8AC3E}">
        <p14:creationId xmlns:p14="http://schemas.microsoft.com/office/powerpoint/2010/main" val="206219047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3" name="Object 61" hidden="1">
            <a:extLst>
              <a:ext uri="{FF2B5EF4-FFF2-40B4-BE49-F238E27FC236}">
                <a16:creationId xmlns:a16="http://schemas.microsoft.com/office/drawing/2014/main" id="{2DF5B90E-9157-46A6-9F11-100E147B31DA}"/>
              </a:ext>
            </a:extLst>
          </p:cNvPr>
          <p:cNvGraphicFramePr>
            <a:graphicFrameLocks noChangeAspect="1"/>
          </p:cNvGraphicFramePr>
          <p:nvPr>
            <p:custDataLst>
              <p:tags r:id="rId1"/>
            </p:custData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3" name="Object 61" hidden="1">
                        <a:extLst>
                          <a:ext uri="{FF2B5EF4-FFF2-40B4-BE49-F238E27FC236}">
                            <a16:creationId xmlns:a16="http://schemas.microsoft.com/office/drawing/2014/main" id="{2DF5B90E-9157-46A6-9F11-100E147B31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1" y="1621"/>
                        <a:ext cx="1619" cy="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doc id">
            <a:extLst>
              <a:ext uri="{FF2B5EF4-FFF2-40B4-BE49-F238E27FC236}">
                <a16:creationId xmlns:a16="http://schemas.microsoft.com/office/drawing/2014/main" id="{E580134A-1476-41D1-BF6F-36E9E67E110E}"/>
              </a:ext>
            </a:extLst>
          </p:cNvPr>
          <p:cNvSpPr>
            <a:spLocks noChangeArrowheads="1"/>
          </p:cNvSpPr>
          <p:nvPr/>
        </p:nvSpPr>
        <p:spPr bwMode="auto">
          <a:xfrm>
            <a:off x="10994991" y="51832"/>
            <a:ext cx="894112" cy="12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endParaRPr lang="en-US" altLang="en-US" sz="816">
              <a:solidFill>
                <a:srgbClr val="808080"/>
              </a:solidFill>
            </a:endParaRPr>
          </a:p>
        </p:txBody>
      </p:sp>
      <p:sp>
        <p:nvSpPr>
          <p:cNvPr id="2" name="2. Slide Title"/>
          <p:cNvSpPr>
            <a:spLocks noGrp="1"/>
          </p:cNvSpPr>
          <p:nvPr>
            <p:ph type="title"/>
          </p:nvPr>
        </p:nvSpPr>
        <p:spPr bwMode="auto"/>
        <p:txBody>
          <a:bodyPr/>
          <a:lstStyle/>
          <a:p>
            <a:r>
              <a:rPr lang="en-US"/>
              <a:t>Click to edit Master title style</a:t>
            </a:r>
            <a:endParaRPr lang="x-none"/>
          </a:p>
        </p:txBody>
      </p:sp>
    </p:spTree>
    <p:extLst>
      <p:ext uri="{BB962C8B-B14F-4D97-AF65-F5344CB8AC3E}">
        <p14:creationId xmlns:p14="http://schemas.microsoft.com/office/powerpoint/2010/main" val="1299230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3.xml"/><Relationship Id="rId18" Type="http://schemas.openxmlformats.org/officeDocument/2006/relationships/tags" Target="../tags/tag8.xml"/><Relationship Id="rId26" Type="http://schemas.openxmlformats.org/officeDocument/2006/relationships/tags" Target="../tags/tag16.xml"/><Relationship Id="rId3" Type="http://schemas.openxmlformats.org/officeDocument/2006/relationships/slideLayout" Target="../slideLayouts/slideLayout3.xml"/><Relationship Id="rId21" Type="http://schemas.openxmlformats.org/officeDocument/2006/relationships/tags" Target="../tags/tag11.xml"/><Relationship Id="rId7" Type="http://schemas.openxmlformats.org/officeDocument/2006/relationships/slideLayout" Target="../slideLayouts/slideLayout7.xml"/><Relationship Id="rId12" Type="http://schemas.openxmlformats.org/officeDocument/2006/relationships/tags" Target="../tags/tag2.xml"/><Relationship Id="rId17" Type="http://schemas.openxmlformats.org/officeDocument/2006/relationships/tags" Target="../tags/tag7.xml"/><Relationship Id="rId25" Type="http://schemas.openxmlformats.org/officeDocument/2006/relationships/tags" Target="../tags/tag15.xml"/><Relationship Id="rId2" Type="http://schemas.openxmlformats.org/officeDocument/2006/relationships/slideLayout" Target="../slideLayouts/slideLayout2.xml"/><Relationship Id="rId16" Type="http://schemas.openxmlformats.org/officeDocument/2006/relationships/tags" Target="../tags/tag6.xml"/><Relationship Id="rId20" Type="http://schemas.openxmlformats.org/officeDocument/2006/relationships/tags" Target="../tags/tag10.xml"/><Relationship Id="rId29"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1.xml"/><Relationship Id="rId24" Type="http://schemas.openxmlformats.org/officeDocument/2006/relationships/tags" Target="../tags/tag14.xml"/><Relationship Id="rId5" Type="http://schemas.openxmlformats.org/officeDocument/2006/relationships/slideLayout" Target="../slideLayouts/slideLayout5.xml"/><Relationship Id="rId15" Type="http://schemas.openxmlformats.org/officeDocument/2006/relationships/tags" Target="../tags/tag5.xml"/><Relationship Id="rId23" Type="http://schemas.openxmlformats.org/officeDocument/2006/relationships/tags" Target="../tags/tag13.xml"/><Relationship Id="rId28" Type="http://schemas.openxmlformats.org/officeDocument/2006/relationships/oleObject" Target="../embeddings/oleObject1.bin"/><Relationship Id="rId10" Type="http://schemas.openxmlformats.org/officeDocument/2006/relationships/theme" Target="../theme/theme1.xml"/><Relationship Id="rId19" Type="http://schemas.openxmlformats.org/officeDocument/2006/relationships/tags" Target="../tags/tag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4.xml"/><Relationship Id="rId22" Type="http://schemas.openxmlformats.org/officeDocument/2006/relationships/tags" Target="../tags/tag12.xml"/><Relationship Id="rId27" Type="http://schemas.openxmlformats.org/officeDocument/2006/relationships/tags" Target="../tags/tag17.xml"/><Relationship Id="rId30"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tags" Target="../tags/tag35.xml"/><Relationship Id="rId18" Type="http://schemas.openxmlformats.org/officeDocument/2006/relationships/tags" Target="../tags/tag40.xml"/><Relationship Id="rId3" Type="http://schemas.openxmlformats.org/officeDocument/2006/relationships/slideLayout" Target="../slideLayouts/slideLayout46.xml"/><Relationship Id="rId21" Type="http://schemas.openxmlformats.org/officeDocument/2006/relationships/tags" Target="../tags/tag43.xml"/><Relationship Id="rId7" Type="http://schemas.openxmlformats.org/officeDocument/2006/relationships/tags" Target="../tags/tag29.xml"/><Relationship Id="rId12" Type="http://schemas.openxmlformats.org/officeDocument/2006/relationships/tags" Target="../tags/tag34.xml"/><Relationship Id="rId17" Type="http://schemas.openxmlformats.org/officeDocument/2006/relationships/tags" Target="../tags/tag39.xml"/><Relationship Id="rId25" Type="http://schemas.openxmlformats.org/officeDocument/2006/relationships/image" Target="../media/image2.png"/><Relationship Id="rId2" Type="http://schemas.openxmlformats.org/officeDocument/2006/relationships/slideLayout" Target="../slideLayouts/slideLayout45.xml"/><Relationship Id="rId16" Type="http://schemas.openxmlformats.org/officeDocument/2006/relationships/tags" Target="../tags/tag38.xml"/><Relationship Id="rId20" Type="http://schemas.openxmlformats.org/officeDocument/2006/relationships/tags" Target="../tags/tag42.xml"/><Relationship Id="rId1" Type="http://schemas.openxmlformats.org/officeDocument/2006/relationships/slideLayout" Target="../slideLayouts/slideLayout44.xml"/><Relationship Id="rId6" Type="http://schemas.openxmlformats.org/officeDocument/2006/relationships/tags" Target="../tags/tag28.xml"/><Relationship Id="rId11" Type="http://schemas.openxmlformats.org/officeDocument/2006/relationships/tags" Target="../tags/tag33.xml"/><Relationship Id="rId24" Type="http://schemas.openxmlformats.org/officeDocument/2006/relationships/image" Target="../media/image1.emf"/><Relationship Id="rId5" Type="http://schemas.openxmlformats.org/officeDocument/2006/relationships/theme" Target="../theme/theme4.xml"/><Relationship Id="rId15" Type="http://schemas.openxmlformats.org/officeDocument/2006/relationships/tags" Target="../tags/tag37.xml"/><Relationship Id="rId23" Type="http://schemas.openxmlformats.org/officeDocument/2006/relationships/oleObject" Target="../embeddings/oleObject11.bin"/><Relationship Id="rId10" Type="http://schemas.openxmlformats.org/officeDocument/2006/relationships/tags" Target="../tags/tag32.xml"/><Relationship Id="rId19" Type="http://schemas.openxmlformats.org/officeDocument/2006/relationships/tags" Target="../tags/tag41.xml"/><Relationship Id="rId4" Type="http://schemas.openxmlformats.org/officeDocument/2006/relationships/slideLayout" Target="../slideLayouts/slideLayout47.xml"/><Relationship Id="rId9" Type="http://schemas.openxmlformats.org/officeDocument/2006/relationships/tags" Target="../tags/tag31.xml"/><Relationship Id="rId14" Type="http://schemas.openxmlformats.org/officeDocument/2006/relationships/tags" Target="../tags/tag36.xml"/><Relationship Id="rId22" Type="http://schemas.openxmlformats.org/officeDocument/2006/relationships/tags" Target="../tags/tag44.xml"/></Relationships>
</file>

<file path=ppt/slideMasters/_rels/slideMaster5.xml.rels><?xml version="1.0" encoding="UTF-8" standalone="yes"?>
<Relationships xmlns="http://schemas.openxmlformats.org/package/2006/relationships"><Relationship Id="rId8" Type="http://schemas.openxmlformats.org/officeDocument/2006/relationships/tags" Target="../tags/tag49.xml"/><Relationship Id="rId13" Type="http://schemas.openxmlformats.org/officeDocument/2006/relationships/tags" Target="../tags/tag54.xml"/><Relationship Id="rId18" Type="http://schemas.openxmlformats.org/officeDocument/2006/relationships/tags" Target="../tags/tag59.xml"/><Relationship Id="rId26" Type="http://schemas.openxmlformats.org/officeDocument/2006/relationships/image" Target="../media/image1.emf"/><Relationship Id="rId3" Type="http://schemas.openxmlformats.org/officeDocument/2006/relationships/slideLayout" Target="../slideLayouts/slideLayout50.xml"/><Relationship Id="rId21" Type="http://schemas.openxmlformats.org/officeDocument/2006/relationships/tags" Target="../tags/tag62.xml"/><Relationship Id="rId7" Type="http://schemas.openxmlformats.org/officeDocument/2006/relationships/theme" Target="../theme/theme5.xml"/><Relationship Id="rId12" Type="http://schemas.openxmlformats.org/officeDocument/2006/relationships/tags" Target="../tags/tag53.xml"/><Relationship Id="rId17" Type="http://schemas.openxmlformats.org/officeDocument/2006/relationships/tags" Target="../tags/tag58.xml"/><Relationship Id="rId25" Type="http://schemas.openxmlformats.org/officeDocument/2006/relationships/oleObject" Target="../embeddings/oleObject13.bin"/><Relationship Id="rId2" Type="http://schemas.openxmlformats.org/officeDocument/2006/relationships/slideLayout" Target="../slideLayouts/slideLayout49.xml"/><Relationship Id="rId16" Type="http://schemas.openxmlformats.org/officeDocument/2006/relationships/tags" Target="../tags/tag57.xml"/><Relationship Id="rId20" Type="http://schemas.openxmlformats.org/officeDocument/2006/relationships/tags" Target="../tags/tag61.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tags" Target="../tags/tag52.xml"/><Relationship Id="rId24" Type="http://schemas.openxmlformats.org/officeDocument/2006/relationships/tags" Target="../tags/tag65.xml"/><Relationship Id="rId5" Type="http://schemas.openxmlformats.org/officeDocument/2006/relationships/slideLayout" Target="../slideLayouts/slideLayout52.xml"/><Relationship Id="rId15" Type="http://schemas.openxmlformats.org/officeDocument/2006/relationships/tags" Target="../tags/tag56.xml"/><Relationship Id="rId23" Type="http://schemas.openxmlformats.org/officeDocument/2006/relationships/tags" Target="../tags/tag64.xml"/><Relationship Id="rId10" Type="http://schemas.openxmlformats.org/officeDocument/2006/relationships/tags" Target="../tags/tag51.xml"/><Relationship Id="rId19" Type="http://schemas.openxmlformats.org/officeDocument/2006/relationships/tags" Target="../tags/tag60.xml"/><Relationship Id="rId4" Type="http://schemas.openxmlformats.org/officeDocument/2006/relationships/slideLayout" Target="../slideLayouts/slideLayout51.xml"/><Relationship Id="rId9" Type="http://schemas.openxmlformats.org/officeDocument/2006/relationships/tags" Target="../tags/tag50.xml"/><Relationship Id="rId14" Type="http://schemas.openxmlformats.org/officeDocument/2006/relationships/tags" Target="../tags/tag55.xml"/><Relationship Id="rId22" Type="http://schemas.openxmlformats.org/officeDocument/2006/relationships/tags" Target="../tags/tag63.xml"/><Relationship Id="rId27" Type="http://schemas.openxmlformats.org/officeDocument/2006/relationships/image" Target="../media/image2.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1.xml"/><Relationship Id="rId13" Type="http://schemas.openxmlformats.org/officeDocument/2006/relationships/tags" Target="../tags/tag77.xml"/><Relationship Id="rId18" Type="http://schemas.openxmlformats.org/officeDocument/2006/relationships/tags" Target="../tags/tag82.xml"/><Relationship Id="rId26" Type="http://schemas.openxmlformats.org/officeDocument/2006/relationships/tags" Target="../tags/tag90.xml"/><Relationship Id="rId3" Type="http://schemas.openxmlformats.org/officeDocument/2006/relationships/slideLayout" Target="../slideLayouts/slideLayout56.xml"/><Relationship Id="rId21" Type="http://schemas.openxmlformats.org/officeDocument/2006/relationships/tags" Target="../tags/tag85.xml"/><Relationship Id="rId7" Type="http://schemas.openxmlformats.org/officeDocument/2006/relationships/slideLayout" Target="../slideLayouts/slideLayout60.xml"/><Relationship Id="rId12" Type="http://schemas.openxmlformats.org/officeDocument/2006/relationships/tags" Target="../tags/tag76.xml"/><Relationship Id="rId17" Type="http://schemas.openxmlformats.org/officeDocument/2006/relationships/tags" Target="../tags/tag81.xml"/><Relationship Id="rId25" Type="http://schemas.openxmlformats.org/officeDocument/2006/relationships/tags" Target="../tags/tag89.xml"/><Relationship Id="rId2" Type="http://schemas.openxmlformats.org/officeDocument/2006/relationships/slideLayout" Target="../slideLayouts/slideLayout55.xml"/><Relationship Id="rId16" Type="http://schemas.openxmlformats.org/officeDocument/2006/relationships/tags" Target="../tags/tag80.xml"/><Relationship Id="rId20" Type="http://schemas.openxmlformats.org/officeDocument/2006/relationships/tags" Target="../tags/tag84.xml"/><Relationship Id="rId29" Type="http://schemas.openxmlformats.org/officeDocument/2006/relationships/image" Target="../media/image2.png"/><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tags" Target="../tags/tag75.xml"/><Relationship Id="rId24" Type="http://schemas.openxmlformats.org/officeDocument/2006/relationships/tags" Target="../tags/tag88.xml"/><Relationship Id="rId5" Type="http://schemas.openxmlformats.org/officeDocument/2006/relationships/slideLayout" Target="../slideLayouts/slideLayout58.xml"/><Relationship Id="rId15" Type="http://schemas.openxmlformats.org/officeDocument/2006/relationships/tags" Target="../tags/tag79.xml"/><Relationship Id="rId23" Type="http://schemas.openxmlformats.org/officeDocument/2006/relationships/tags" Target="../tags/tag87.xml"/><Relationship Id="rId28" Type="http://schemas.openxmlformats.org/officeDocument/2006/relationships/image" Target="../media/image1.emf"/><Relationship Id="rId10" Type="http://schemas.openxmlformats.org/officeDocument/2006/relationships/tags" Target="../tags/tag74.xml"/><Relationship Id="rId19" Type="http://schemas.openxmlformats.org/officeDocument/2006/relationships/tags" Target="../tags/tag83.xml"/><Relationship Id="rId4" Type="http://schemas.openxmlformats.org/officeDocument/2006/relationships/slideLayout" Target="../slideLayouts/slideLayout57.xml"/><Relationship Id="rId9" Type="http://schemas.openxmlformats.org/officeDocument/2006/relationships/theme" Target="../theme/theme6.xml"/><Relationship Id="rId14" Type="http://schemas.openxmlformats.org/officeDocument/2006/relationships/tags" Target="../tags/tag78.xml"/><Relationship Id="rId22" Type="http://schemas.openxmlformats.org/officeDocument/2006/relationships/tags" Target="../tags/tag86.xml"/><Relationship Id="rId27" Type="http://schemas.openxmlformats.org/officeDocument/2006/relationships/oleObject" Target="../embeddings/oleObject20.bin"/></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tags" Target="../tags/tag95.xml"/><Relationship Id="rId18" Type="http://schemas.openxmlformats.org/officeDocument/2006/relationships/tags" Target="../tags/tag100.xml"/><Relationship Id="rId26" Type="http://schemas.openxmlformats.org/officeDocument/2006/relationships/tags" Target="../tags/tag108.xml"/><Relationship Id="rId3" Type="http://schemas.openxmlformats.org/officeDocument/2006/relationships/slideLayout" Target="../slideLayouts/slideLayout64.xml"/><Relationship Id="rId21" Type="http://schemas.openxmlformats.org/officeDocument/2006/relationships/tags" Target="../tags/tag103.xml"/><Relationship Id="rId7" Type="http://schemas.openxmlformats.org/officeDocument/2006/relationships/slideLayout" Target="../slideLayouts/slideLayout68.xml"/><Relationship Id="rId12" Type="http://schemas.openxmlformats.org/officeDocument/2006/relationships/theme" Target="../theme/theme7.xml"/><Relationship Id="rId17" Type="http://schemas.openxmlformats.org/officeDocument/2006/relationships/tags" Target="../tags/tag99.xml"/><Relationship Id="rId25" Type="http://schemas.openxmlformats.org/officeDocument/2006/relationships/tags" Target="../tags/tag107.xml"/><Relationship Id="rId2" Type="http://schemas.openxmlformats.org/officeDocument/2006/relationships/slideLayout" Target="../slideLayouts/slideLayout63.xml"/><Relationship Id="rId16" Type="http://schemas.openxmlformats.org/officeDocument/2006/relationships/tags" Target="../tags/tag98.xml"/><Relationship Id="rId20" Type="http://schemas.openxmlformats.org/officeDocument/2006/relationships/tags" Target="../tags/tag102.xml"/><Relationship Id="rId29" Type="http://schemas.openxmlformats.org/officeDocument/2006/relationships/tags" Target="../tags/tag111.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24" Type="http://schemas.openxmlformats.org/officeDocument/2006/relationships/tags" Target="../tags/tag106.xml"/><Relationship Id="rId32" Type="http://schemas.openxmlformats.org/officeDocument/2006/relationships/image" Target="../media/image2.png"/><Relationship Id="rId5" Type="http://schemas.openxmlformats.org/officeDocument/2006/relationships/slideLayout" Target="../slideLayouts/slideLayout66.xml"/><Relationship Id="rId15" Type="http://schemas.openxmlformats.org/officeDocument/2006/relationships/tags" Target="../tags/tag97.xml"/><Relationship Id="rId23" Type="http://schemas.openxmlformats.org/officeDocument/2006/relationships/tags" Target="../tags/tag105.xml"/><Relationship Id="rId28" Type="http://schemas.openxmlformats.org/officeDocument/2006/relationships/tags" Target="../tags/tag110.xml"/><Relationship Id="rId10" Type="http://schemas.openxmlformats.org/officeDocument/2006/relationships/slideLayout" Target="../slideLayouts/slideLayout71.xml"/><Relationship Id="rId19" Type="http://schemas.openxmlformats.org/officeDocument/2006/relationships/tags" Target="../tags/tag101.xml"/><Relationship Id="rId31" Type="http://schemas.openxmlformats.org/officeDocument/2006/relationships/image" Target="../media/image1.emf"/><Relationship Id="rId4" Type="http://schemas.openxmlformats.org/officeDocument/2006/relationships/slideLayout" Target="../slideLayouts/slideLayout65.xml"/><Relationship Id="rId9" Type="http://schemas.openxmlformats.org/officeDocument/2006/relationships/slideLayout" Target="../slideLayouts/slideLayout70.xml"/><Relationship Id="rId14" Type="http://schemas.openxmlformats.org/officeDocument/2006/relationships/tags" Target="../tags/tag96.xml"/><Relationship Id="rId22" Type="http://schemas.openxmlformats.org/officeDocument/2006/relationships/tags" Target="../tags/tag104.xml"/><Relationship Id="rId27" Type="http://schemas.openxmlformats.org/officeDocument/2006/relationships/tags" Target="../tags/tag109.xml"/><Relationship Id="rId30" Type="http://schemas.openxmlformats.org/officeDocument/2006/relationships/oleObject" Target="../embeddings/oleObject11.bin"/></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ags" Target="../tags/tag123.xml"/><Relationship Id="rId18" Type="http://schemas.openxmlformats.org/officeDocument/2006/relationships/tags" Target="../tags/tag128.xml"/><Relationship Id="rId26" Type="http://schemas.openxmlformats.org/officeDocument/2006/relationships/tags" Target="../tags/tag136.xml"/><Relationship Id="rId3" Type="http://schemas.openxmlformats.org/officeDocument/2006/relationships/slideLayout" Target="../slideLayouts/slideLayout75.xml"/><Relationship Id="rId21" Type="http://schemas.openxmlformats.org/officeDocument/2006/relationships/tags" Target="../tags/tag131.xml"/><Relationship Id="rId7" Type="http://schemas.openxmlformats.org/officeDocument/2006/relationships/slideLayout" Target="../slideLayouts/slideLayout79.xml"/><Relationship Id="rId12" Type="http://schemas.openxmlformats.org/officeDocument/2006/relationships/tags" Target="../tags/tag122.xml"/><Relationship Id="rId17" Type="http://schemas.openxmlformats.org/officeDocument/2006/relationships/tags" Target="../tags/tag127.xml"/><Relationship Id="rId25" Type="http://schemas.openxmlformats.org/officeDocument/2006/relationships/tags" Target="../tags/tag135.xml"/><Relationship Id="rId2" Type="http://schemas.openxmlformats.org/officeDocument/2006/relationships/slideLayout" Target="../slideLayouts/slideLayout74.xml"/><Relationship Id="rId16" Type="http://schemas.openxmlformats.org/officeDocument/2006/relationships/tags" Target="../tags/tag126.xml"/><Relationship Id="rId20" Type="http://schemas.openxmlformats.org/officeDocument/2006/relationships/tags" Target="../tags/tag130.xml"/><Relationship Id="rId29" Type="http://schemas.openxmlformats.org/officeDocument/2006/relationships/oleObject" Target="../embeddings/oleObject11.bin"/><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theme" Target="../theme/theme8.xml"/><Relationship Id="rId24" Type="http://schemas.openxmlformats.org/officeDocument/2006/relationships/tags" Target="../tags/tag134.xml"/><Relationship Id="rId5" Type="http://schemas.openxmlformats.org/officeDocument/2006/relationships/slideLayout" Target="../slideLayouts/slideLayout77.xml"/><Relationship Id="rId15" Type="http://schemas.openxmlformats.org/officeDocument/2006/relationships/tags" Target="../tags/tag125.xml"/><Relationship Id="rId23" Type="http://schemas.openxmlformats.org/officeDocument/2006/relationships/tags" Target="../tags/tag133.xml"/><Relationship Id="rId28" Type="http://schemas.openxmlformats.org/officeDocument/2006/relationships/tags" Target="../tags/tag138.xml"/><Relationship Id="rId10" Type="http://schemas.openxmlformats.org/officeDocument/2006/relationships/slideLayout" Target="../slideLayouts/slideLayout82.xml"/><Relationship Id="rId19" Type="http://schemas.openxmlformats.org/officeDocument/2006/relationships/tags" Target="../tags/tag129.xml"/><Relationship Id="rId31" Type="http://schemas.openxmlformats.org/officeDocument/2006/relationships/image" Target="../media/image2.png"/><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tags" Target="../tags/tag124.xml"/><Relationship Id="rId22" Type="http://schemas.openxmlformats.org/officeDocument/2006/relationships/tags" Target="../tags/tag132.xml"/><Relationship Id="rId27" Type="http://schemas.openxmlformats.org/officeDocument/2006/relationships/tags" Target="../tags/tag137.xml"/><Relationship Id="rId30"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1"/>
            </p:custDataLst>
            <p:extLst>
              <p:ext uri="{D42A27DB-BD31-4B8C-83A1-F6EECF244321}">
                <p14:modId xmlns:p14="http://schemas.microsoft.com/office/powerpoint/2010/main" val="1147823406"/>
              </p:ext>
            </p:ext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8" imgW="270" imgH="270" progId="TCLayout.ActiveDocument.1">
                  <p:embed/>
                </p:oleObj>
              </mc:Choice>
              <mc:Fallback>
                <p:oleObj name="think-cell Slide" r:id="rId28" imgW="270" imgH="270" progId="TCLayout.ActiveDocument.1">
                  <p:embed/>
                  <p:pic>
                    <p:nvPicPr>
                      <p:cNvPr id="2" name="Object 1" hidden="1"/>
                      <p:cNvPicPr/>
                      <p:nvPr/>
                    </p:nvPicPr>
                    <p:blipFill>
                      <a:blip r:embed="rId29"/>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12"/>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23/08/2020 10:12 Arabian Standard Time</a:t>
            </a:r>
            <a:endParaRPr lang="x-none" sz="1632" baseline="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Printed 24/07/2019 19:54 Arabian Standard Time</a:t>
            </a:r>
            <a:endParaRPr lang="x-none" sz="1632" baseline="0">
              <a:solidFill>
                <a:srgbClr val="808080"/>
              </a:solidFill>
              <a:latin typeface="+mn-lt"/>
              <a:ea typeface="+mn-ea"/>
            </a:endParaRPr>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a:solidFill>
                  <a:schemeClr val="accent6"/>
                </a:solidFill>
                <a:latin typeface="+mn-lt"/>
                <a:ea typeface="+mn-ea"/>
              </a:rPr>
              <a:t>Unit of measure</a:t>
            </a:r>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a:solidFill>
                    <a:srgbClr val="000000"/>
                  </a:solidFill>
                  <a:latin typeface="+mn-lt"/>
                  <a:ea typeface="+mn-ea"/>
                </a:rPr>
                <a:t>Title</a:t>
              </a:r>
            </a:p>
            <a:p>
              <a:r>
                <a:rPr lang="x-none" sz="1632" baseline="0">
                  <a:solidFill>
                    <a:srgbClr val="808080"/>
                  </a:solidFill>
                  <a:latin typeface="+mn-lt"/>
                  <a:ea typeface="+mn-ea"/>
                </a:rPr>
                <a:t>Unit of measure</a:t>
              </a:r>
            </a:p>
          </p:txBody>
        </p:sp>
      </p:grpSp>
      <p:sp>
        <p:nvSpPr>
          <p:cNvPr id="64" name="Rectangle 63"/>
          <p:cNvSpPr/>
          <p:nvPr userDrawn="1"/>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6" name="Slide Number"/>
          <p:cNvSpPr txBox="1">
            <a:spLocks/>
          </p:cNvSpPr>
          <p:nvPr userDrawn="1"/>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a:t>
            </a:fld>
            <a:endParaRPr lang="x-none" sz="800" baseline="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2944" y="285750"/>
              <a:ext cx="0" cy="153247"/>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2944" y="438997"/>
              <a:ext cx="73783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13"/>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6"/>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7" name="Arc 39"/>
              <p:cNvSpPr>
                <a:spLocks noChangeAspect="1"/>
              </p:cNvSpPr>
              <p:nvPr>
                <p:custDataLst>
                  <p:tags r:id="rId27"/>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89" name="MoonLegend2"/>
            <p:cNvGrpSpPr>
              <a:grpSpLocks noChangeAspect="1"/>
            </p:cNvGrpSpPr>
            <p:nvPr>
              <p:custDataLst>
                <p:tags r:id="rId14"/>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4"/>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5" name="Arc 42"/>
              <p:cNvSpPr>
                <a:spLocks noChangeAspect="1"/>
              </p:cNvSpPr>
              <p:nvPr>
                <p:custDataLst>
                  <p:tags r:id="rId25"/>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90" name="MoonLegend4"/>
            <p:cNvGrpSpPr>
              <a:grpSpLocks noChangeAspect="1"/>
            </p:cNvGrpSpPr>
            <p:nvPr>
              <p:custDataLst>
                <p:tags r:id="rId15"/>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22"/>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3" name="Arc 48"/>
              <p:cNvSpPr>
                <a:spLocks noChangeAspect="1"/>
              </p:cNvSpPr>
              <p:nvPr>
                <p:custDataLst>
                  <p:tags r:id="rId23"/>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91" name="MoonLegend5"/>
            <p:cNvGrpSpPr>
              <a:grpSpLocks noChangeAspect="1"/>
            </p:cNvGrpSpPr>
            <p:nvPr>
              <p:custDataLst>
                <p:tags r:id="rId16"/>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20"/>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1" name="Oval 51"/>
              <p:cNvSpPr>
                <a:spLocks noChangeAspect="1" noChangeArrowheads="1"/>
              </p:cNvSpPr>
              <p:nvPr>
                <p:custDataLst>
                  <p:tags r:id="rId21"/>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grpSp>
          <p:nvGrpSpPr>
            <p:cNvPr id="97" name="MoonLegend3"/>
            <p:cNvGrpSpPr>
              <a:grpSpLocks noChangeAspect="1"/>
            </p:cNvGrpSpPr>
            <p:nvPr>
              <p:custDataLst>
                <p:tags r:id="rId17"/>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8"/>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99" name="Arc 48"/>
              <p:cNvSpPr>
                <a:spLocks noChangeAspect="1"/>
              </p:cNvSpPr>
              <p:nvPr>
                <p:custDataLst>
                  <p:tags r:id="rId19"/>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pic>
        <p:nvPicPr>
          <p:cNvPr id="112222" name="Picture 606" descr="Image result for al futtaim logo"/>
          <p:cNvPicPr>
            <a:picLocks noChangeAspect="1" noChangeArrowheads="1"/>
          </p:cNvPicPr>
          <p:nvPr userDrawn="1"/>
        </p:nvPicPr>
        <p:blipFill rotWithShape="1">
          <a:blip r:embed="rId30"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sp>
        <p:nvSpPr>
          <p:cNvPr id="5" name="TextBox 4">
            <a:extLst>
              <a:ext uri="{FF2B5EF4-FFF2-40B4-BE49-F238E27FC236}">
                <a16:creationId xmlns:a16="http://schemas.microsoft.com/office/drawing/2014/main" id="{F181CFB5-DF74-C558-4AEB-E6FEE737BF59}"/>
              </a:ext>
            </a:extLst>
          </p:cNvPr>
          <p:cNvSpPr txBox="1"/>
          <p:nvPr>
            <p:extLst>
              <p:ext uri="{1162E1C5-73C7-4A58-AE30-91384D911F3F}">
                <p184:classification xmlns:p184="http://schemas.microsoft.com/office/powerpoint/2018/4/main" val="ftr"/>
              </p:ext>
            </p:extLst>
          </p:nvPr>
        </p:nvSpPr>
        <p:spPr>
          <a:xfrm>
            <a:off x="5238750" y="6642100"/>
            <a:ext cx="1743075"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External Al-Futtaim</a:t>
            </a:r>
          </a:p>
        </p:txBody>
      </p:sp>
    </p:spTree>
    <p:extLst>
      <p:ext uri="{BB962C8B-B14F-4D97-AF65-F5344CB8AC3E}">
        <p14:creationId xmlns:p14="http://schemas.microsoft.com/office/powerpoint/2010/main" val="2885502032"/>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73" r:id="rId9"/>
  </p:sldLayoutIdLst>
  <p:hf hdr="0" ftr="0" dt="0"/>
  <p:txStyles>
    <p:titleStyle>
      <a:lvl1pPr algn="l" defTabSz="913526" rtl="0" eaLnBrk="1" fontAlgn="base" hangingPunct="1">
        <a:spcBef>
          <a:spcPct val="0"/>
        </a:spcBef>
        <a:spcAft>
          <a:spcPct val="0"/>
        </a:spcAft>
        <a:tabLst>
          <a:tab pos="275353" algn="l"/>
        </a:tabLst>
        <a:defRPr lang="x-none" sz="1800"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68">
          <p15:clr>
            <a:srgbClr val="F26B43"/>
          </p15:clr>
        </p15:guide>
        <p15:guide id="2" pos="216">
          <p15:clr>
            <a:srgbClr val="F26B43"/>
          </p15:clr>
        </p15:guide>
        <p15:guide id="3" orient="horz" pos="3936">
          <p15:clr>
            <a:srgbClr val="F26B43"/>
          </p15:clr>
        </p15:guide>
        <p15:guide id="4" pos="748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934C6C-8426-464A-AA36-B00E2F454409}" type="datetimeFigureOut">
              <a:rPr lang="en-US" smtClean="0"/>
              <a:t>20/10/2025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E56FAF-3C36-405E-8F78-8E2BEA039804}" type="slidenum">
              <a:rPr lang="en-US" smtClean="0"/>
              <a:t>‹#›</a:t>
            </a:fld>
            <a:endParaRPr lang="en-US"/>
          </a:p>
        </p:txBody>
      </p:sp>
      <p:sp>
        <p:nvSpPr>
          <p:cNvPr id="8" name="TextBox 7">
            <a:extLst>
              <a:ext uri="{FF2B5EF4-FFF2-40B4-BE49-F238E27FC236}">
                <a16:creationId xmlns:a16="http://schemas.microsoft.com/office/drawing/2014/main" id="{2291E4FE-B11B-0857-DC19-6F8580204BD0}"/>
              </a:ext>
            </a:extLst>
          </p:cNvPr>
          <p:cNvSpPr txBox="1"/>
          <p:nvPr>
            <p:extLst>
              <p:ext uri="{1162E1C5-73C7-4A58-AE30-91384D911F3F}">
                <p184:classification xmlns:p184="http://schemas.microsoft.com/office/powerpoint/2018/4/main" val="ftr"/>
              </p:ext>
            </p:extLst>
          </p:nvPr>
        </p:nvSpPr>
        <p:spPr>
          <a:xfrm>
            <a:off x="5238750" y="6642100"/>
            <a:ext cx="1743075"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External Al-Futtaim</a:t>
            </a:r>
          </a:p>
        </p:txBody>
      </p:sp>
    </p:spTree>
    <p:extLst>
      <p:ext uri="{BB962C8B-B14F-4D97-AF65-F5344CB8AC3E}">
        <p14:creationId xmlns:p14="http://schemas.microsoft.com/office/powerpoint/2010/main" val="24619791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775" r:id="rId12"/>
    <p:sldLayoutId id="214748381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100000">
              <a:srgbClr val="EEEEEE"/>
            </a:gs>
            <a:gs pos="67000">
              <a:schemeClr val="bg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41"/>
            <a:ext cx="10972801" cy="711081"/>
          </a:xfrm>
          <a:prstGeom prst="rect">
            <a:avLst/>
          </a:prstGeom>
        </p:spPr>
        <p:txBody>
          <a:bodyPr vert="horz" lIns="91436" tIns="45718" rIns="91436" bIns="45718" rtlCol="0" anchor="ctr">
            <a:normAutofit/>
          </a:bodyPr>
          <a:lstStyle/>
          <a:p>
            <a:r>
              <a:rPr lang="en-US"/>
              <a:t>Click to edit Master title style</a:t>
            </a:r>
          </a:p>
        </p:txBody>
      </p:sp>
      <p:sp>
        <p:nvSpPr>
          <p:cNvPr id="3" name="Text Placeholder 2"/>
          <p:cNvSpPr>
            <a:spLocks noGrp="1"/>
          </p:cNvSpPr>
          <p:nvPr>
            <p:ph type="body" idx="1"/>
          </p:nvPr>
        </p:nvSpPr>
        <p:spPr>
          <a:xfrm>
            <a:off x="609600" y="1138426"/>
            <a:ext cx="10972801" cy="4987739"/>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3"/>
            <a:ext cx="2844800" cy="365125"/>
          </a:xfrm>
          <a:prstGeom prst="rect">
            <a:avLst/>
          </a:prstGeom>
        </p:spPr>
        <p:txBody>
          <a:bodyPr vert="horz" lIns="91436" tIns="45718" rIns="91436" bIns="45718" rtlCol="0" anchor="ctr"/>
          <a:lstStyle>
            <a:lvl1pPr algn="l">
              <a:defRPr sz="1600">
                <a:solidFill>
                  <a:schemeClr val="tx1">
                    <a:tint val="75000"/>
                  </a:schemeClr>
                </a:solidFill>
              </a:defRPr>
            </a:lvl1pPr>
          </a:lstStyle>
          <a:p>
            <a:fld id="{FD1176A7-B091-469C-82C8-89C693043C40}" type="datetimeFigureOut">
              <a:rPr lang="en-US" smtClean="0"/>
              <a:pPr/>
              <a:t>20/10/2025</a:t>
            </a:fld>
            <a:endParaRPr lang="en-US"/>
          </a:p>
        </p:txBody>
      </p:sp>
      <p:sp>
        <p:nvSpPr>
          <p:cNvPr id="5" name="Footer Placeholder 4"/>
          <p:cNvSpPr>
            <a:spLocks noGrp="1"/>
          </p:cNvSpPr>
          <p:nvPr>
            <p:ph type="ftr" sz="quarter" idx="3"/>
          </p:nvPr>
        </p:nvSpPr>
        <p:spPr>
          <a:xfrm>
            <a:off x="4165601" y="6356353"/>
            <a:ext cx="3860800" cy="365125"/>
          </a:xfrm>
          <a:prstGeom prst="rect">
            <a:avLst/>
          </a:prstGeom>
        </p:spPr>
        <p:txBody>
          <a:bodyPr vert="horz" lIns="91436" tIns="45718" rIns="91436" bIns="45718"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2" y="6356353"/>
            <a:ext cx="2844800" cy="365125"/>
          </a:xfrm>
          <a:prstGeom prst="rect">
            <a:avLst/>
          </a:prstGeom>
        </p:spPr>
        <p:txBody>
          <a:bodyPr vert="horz" lIns="91436" tIns="45718" rIns="91436" bIns="45718" rtlCol="0" anchor="ctr"/>
          <a:lstStyle>
            <a:lvl1pPr algn="r">
              <a:defRPr sz="1600">
                <a:solidFill>
                  <a:schemeClr val="tx1">
                    <a:tint val="75000"/>
                  </a:schemeClr>
                </a:solidFill>
              </a:defRPr>
            </a:lvl1pPr>
          </a:lstStyle>
          <a:p>
            <a:fld id="{5939B1FA-81F2-4940-9AF3-5EAFB5D6669B}" type="slidenum">
              <a:rPr lang="en-US" smtClean="0"/>
              <a:pPr/>
              <a:t>‹#›</a:t>
            </a:fld>
            <a:endParaRPr lang="en-US"/>
          </a:p>
        </p:txBody>
      </p:sp>
      <p:sp>
        <p:nvSpPr>
          <p:cNvPr id="8" name="TextBox 7">
            <a:extLst>
              <a:ext uri="{FF2B5EF4-FFF2-40B4-BE49-F238E27FC236}">
                <a16:creationId xmlns:a16="http://schemas.microsoft.com/office/drawing/2014/main" id="{60846CF5-5268-B566-A76D-9CA6C63ADD9D}"/>
              </a:ext>
            </a:extLst>
          </p:cNvPr>
          <p:cNvSpPr txBox="1"/>
          <p:nvPr>
            <p:extLst>
              <p:ext uri="{1162E1C5-73C7-4A58-AE30-91384D911F3F}">
                <p184:classification xmlns:p184="http://schemas.microsoft.com/office/powerpoint/2018/4/main" val="ftr"/>
              </p:ext>
            </p:extLst>
          </p:nvPr>
        </p:nvSpPr>
        <p:spPr>
          <a:xfrm>
            <a:off x="5238750" y="6642100"/>
            <a:ext cx="1743075"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External Al-Futtaim</a:t>
            </a:r>
          </a:p>
        </p:txBody>
      </p:sp>
    </p:spTree>
    <p:extLst>
      <p:ext uri="{BB962C8B-B14F-4D97-AF65-F5344CB8AC3E}">
        <p14:creationId xmlns:p14="http://schemas.microsoft.com/office/powerpoint/2010/main" val="730693544"/>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8" r:id="rId3"/>
    <p:sldLayoutId id="2147483781" r:id="rId4"/>
    <p:sldLayoutId id="2147483782" r:id="rId5"/>
    <p:sldLayoutId id="2147483783" r:id="rId6"/>
    <p:sldLayoutId id="2147483784" r:id="rId7"/>
    <p:sldLayoutId id="2147483785" r:id="rId8"/>
    <p:sldLayoutId id="2147483786" r:id="rId9"/>
    <p:sldLayoutId id="2147483787"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Lst>
  <p:txStyles>
    <p:title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p:titleStyle>
    <p:bodyStyle>
      <a:lvl1pPr marL="457067" indent="-457067" algn="l" defTabSz="1218845" rtl="0" eaLnBrk="1" latinLnBrk="0" hangingPunct="1">
        <a:spcBef>
          <a:spcPct val="20000"/>
        </a:spcBef>
        <a:buFont typeface="Arial" pitchFamily="34" charset="0"/>
        <a:buChar char="•"/>
        <a:defRPr sz="3599" kern="1200">
          <a:solidFill>
            <a:schemeClr val="tx1"/>
          </a:solidFill>
          <a:latin typeface="+mj-lt"/>
          <a:ea typeface="+mn-ea"/>
          <a:cs typeface="+mn-cs"/>
        </a:defRPr>
      </a:lvl1pPr>
      <a:lvl2pPr marL="990311" indent="-380889" algn="l" defTabSz="1218845" rtl="0" eaLnBrk="1" latinLnBrk="0" hangingPunct="1">
        <a:spcBef>
          <a:spcPct val="20000"/>
        </a:spcBef>
        <a:buFont typeface="Arial" pitchFamily="34" charset="0"/>
        <a:buChar char="–"/>
        <a:defRPr sz="3199" kern="1200">
          <a:solidFill>
            <a:schemeClr val="tx1"/>
          </a:solidFill>
          <a:latin typeface="+mj-lt"/>
          <a:ea typeface="+mn-ea"/>
          <a:cs typeface="+mn-cs"/>
        </a:defRPr>
      </a:lvl2pPr>
      <a:lvl3pPr marL="1523555" indent="-304712" algn="l" defTabSz="1218845" rtl="0" eaLnBrk="1" latinLnBrk="0" hangingPunct="1">
        <a:spcBef>
          <a:spcPct val="20000"/>
        </a:spcBef>
        <a:buFont typeface="Arial" pitchFamily="34" charset="0"/>
        <a:buChar char="•"/>
        <a:defRPr sz="2399" kern="1200">
          <a:solidFill>
            <a:schemeClr val="tx1"/>
          </a:solidFill>
          <a:latin typeface="+mj-lt"/>
          <a:ea typeface="+mn-ea"/>
          <a:cs typeface="+mn-cs"/>
        </a:defRPr>
      </a:lvl3pPr>
      <a:lvl4pPr marL="2132979" indent="-304712" algn="l" defTabSz="1218845"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400" indent="-304712" algn="l" defTabSz="1218845"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1822"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6pPr>
      <a:lvl7pPr marL="3961244"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7pPr>
      <a:lvl8pPr marL="4570666"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8pPr>
      <a:lvl9pPr marL="5180089"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9pPr>
    </p:bodyStyle>
    <p:otherStyle>
      <a:defPPr>
        <a:defRPr lang="en-US"/>
      </a:defPPr>
      <a:lvl1pPr marL="0" algn="l" defTabSz="1218845" rtl="0" eaLnBrk="1" latinLnBrk="0" hangingPunct="1">
        <a:defRPr sz="2399" kern="1200">
          <a:solidFill>
            <a:schemeClr val="tx1"/>
          </a:solidFill>
          <a:latin typeface="+mn-lt"/>
          <a:ea typeface="+mn-ea"/>
          <a:cs typeface="+mn-cs"/>
        </a:defRPr>
      </a:lvl1pPr>
      <a:lvl2pPr marL="609422" algn="l" defTabSz="1218845" rtl="0" eaLnBrk="1" latinLnBrk="0" hangingPunct="1">
        <a:defRPr sz="2399" kern="1200">
          <a:solidFill>
            <a:schemeClr val="tx1"/>
          </a:solidFill>
          <a:latin typeface="+mn-lt"/>
          <a:ea typeface="+mn-ea"/>
          <a:cs typeface="+mn-cs"/>
        </a:defRPr>
      </a:lvl2pPr>
      <a:lvl3pPr marL="1218845" algn="l" defTabSz="1218845" rtl="0" eaLnBrk="1" latinLnBrk="0" hangingPunct="1">
        <a:defRPr sz="2399" kern="1200">
          <a:solidFill>
            <a:schemeClr val="tx1"/>
          </a:solidFill>
          <a:latin typeface="+mn-lt"/>
          <a:ea typeface="+mn-ea"/>
          <a:cs typeface="+mn-cs"/>
        </a:defRPr>
      </a:lvl3pPr>
      <a:lvl4pPr marL="1828267" algn="l" defTabSz="1218845" rtl="0" eaLnBrk="1" latinLnBrk="0" hangingPunct="1">
        <a:defRPr sz="2399" kern="1200">
          <a:solidFill>
            <a:schemeClr val="tx1"/>
          </a:solidFill>
          <a:latin typeface="+mn-lt"/>
          <a:ea typeface="+mn-ea"/>
          <a:cs typeface="+mn-cs"/>
        </a:defRPr>
      </a:lvl4pPr>
      <a:lvl5pPr marL="2437689" algn="l" defTabSz="1218845" rtl="0" eaLnBrk="1" latinLnBrk="0" hangingPunct="1">
        <a:defRPr sz="2399" kern="1200">
          <a:solidFill>
            <a:schemeClr val="tx1"/>
          </a:solidFill>
          <a:latin typeface="+mn-lt"/>
          <a:ea typeface="+mn-ea"/>
          <a:cs typeface="+mn-cs"/>
        </a:defRPr>
      </a:lvl5pPr>
      <a:lvl6pPr marL="3047111" algn="l" defTabSz="1218845" rtl="0" eaLnBrk="1" latinLnBrk="0" hangingPunct="1">
        <a:defRPr sz="2399" kern="1200">
          <a:solidFill>
            <a:schemeClr val="tx1"/>
          </a:solidFill>
          <a:latin typeface="+mn-lt"/>
          <a:ea typeface="+mn-ea"/>
          <a:cs typeface="+mn-cs"/>
        </a:defRPr>
      </a:lvl6pPr>
      <a:lvl7pPr marL="3656534" algn="l" defTabSz="1218845" rtl="0" eaLnBrk="1" latinLnBrk="0" hangingPunct="1">
        <a:defRPr sz="2399" kern="1200">
          <a:solidFill>
            <a:schemeClr val="tx1"/>
          </a:solidFill>
          <a:latin typeface="+mn-lt"/>
          <a:ea typeface="+mn-ea"/>
          <a:cs typeface="+mn-cs"/>
        </a:defRPr>
      </a:lvl7pPr>
      <a:lvl8pPr marL="4265955" algn="l" defTabSz="1218845" rtl="0" eaLnBrk="1" latinLnBrk="0" hangingPunct="1">
        <a:defRPr sz="2399" kern="1200">
          <a:solidFill>
            <a:schemeClr val="tx1"/>
          </a:solidFill>
          <a:latin typeface="+mn-lt"/>
          <a:ea typeface="+mn-ea"/>
          <a:cs typeface="+mn-cs"/>
        </a:defRPr>
      </a:lvl8pPr>
      <a:lvl9pPr marL="4875378" algn="l" defTabSz="1218845"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1026" name="Object 1" hidden="1">
            <a:extLst>
              <a:ext uri="{FF2B5EF4-FFF2-40B4-BE49-F238E27FC236}">
                <a16:creationId xmlns:a16="http://schemas.microsoft.com/office/drawing/2014/main" id="{9FF8D031-226E-470F-9F60-DC9C3A140402}"/>
              </a:ext>
            </a:extLst>
          </p:cNvPr>
          <p:cNvGraphicFramePr>
            <a:graphicFrameLocks noChangeAspect="1"/>
          </p:cNvGraphicFramePr>
          <p:nvPr>
            <p:custDataLst>
              <p:tags r:id="rId6"/>
            </p:custDataLst>
          </p:nvPr>
        </p:nvGraphicFramePr>
        <p:xfrm>
          <a:off x="0" y="0"/>
          <a:ext cx="215430" cy="161974"/>
        </p:xfrm>
        <a:graphic>
          <a:graphicData uri="http://schemas.openxmlformats.org/presentationml/2006/ole">
            <mc:AlternateContent xmlns:mc="http://schemas.openxmlformats.org/markup-compatibility/2006">
              <mc:Choice xmlns:v="urn:schemas-microsoft-com:vml" Requires="v">
                <p:oleObj name="think-cell Slide" r:id="rId23" imgW="360" imgH="360" progId="TCLayout.ActiveDocument.1">
                  <p:embed/>
                </p:oleObj>
              </mc:Choice>
              <mc:Fallback>
                <p:oleObj name="think-cell Slide" r:id="rId23" imgW="360" imgH="360" progId="TCLayout.ActiveDocument.1">
                  <p:embed/>
                  <p:pic>
                    <p:nvPicPr>
                      <p:cNvPr id="1026" name="Object 1" hidden="1">
                        <a:extLst>
                          <a:ext uri="{FF2B5EF4-FFF2-40B4-BE49-F238E27FC236}">
                            <a16:creationId xmlns:a16="http://schemas.microsoft.com/office/drawing/2014/main" id="{9FF8D031-226E-470F-9F60-DC9C3A140402}"/>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0" y="0"/>
                        <a:ext cx="215430" cy="161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 name="Rectangle 5" hidden="1">
            <a:extLst>
              <a:ext uri="{FF2B5EF4-FFF2-40B4-BE49-F238E27FC236}">
                <a16:creationId xmlns:a16="http://schemas.microsoft.com/office/drawing/2014/main" id="{ED318EA9-D86E-4951-940F-7F1E083D8851}"/>
              </a:ext>
            </a:extLst>
          </p:cNvPr>
          <p:cNvSpPr/>
          <p:nvPr>
            <p:custDataLst>
              <p:tags r:id="rId7"/>
            </p:custDataLst>
          </p:nvPr>
        </p:nvSpPr>
        <p:spPr bwMode="auto">
          <a:xfrm>
            <a:off x="0" y="0"/>
            <a:ext cx="215430"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lstStyle/>
          <a:p>
            <a:pPr algn="ctr" eaLnBrk="1" hangingPunct="1">
              <a:defRPr/>
            </a:pPr>
            <a:endParaRPr lang="x-none" sz="1837">
              <a:solidFill>
                <a:srgbClr val="000000"/>
              </a:solidFill>
              <a:sym typeface="Arial" panose="020B0604020202020204" pitchFamily="34" charset="0"/>
            </a:endParaRPr>
          </a:p>
        </p:txBody>
      </p:sp>
      <p:sp>
        <p:nvSpPr>
          <p:cNvPr id="1034" name="Working Draft" hidden="1">
            <a:extLst>
              <a:ext uri="{FF2B5EF4-FFF2-40B4-BE49-F238E27FC236}">
                <a16:creationId xmlns:a16="http://schemas.microsoft.com/office/drawing/2014/main" id="{C7259E11-ECDC-430E-9DF4-77F31BAEF93C}"/>
              </a:ext>
            </a:extLst>
          </p:cNvPr>
          <p:cNvSpPr txBox="1">
            <a:spLocks noChangeArrowheads="1"/>
          </p:cNvSpPr>
          <p:nvPr/>
        </p:nvSpPr>
        <p:spPr bwMode="gray">
          <a:xfrm rot="5400000">
            <a:off x="11113461" y="1979058"/>
            <a:ext cx="1965947" cy="96108"/>
          </a:xfrm>
          <a:prstGeom prst="rect">
            <a:avLst/>
          </a:prstGeom>
          <a:noFill/>
          <a:ln>
            <a:noFill/>
          </a:ln>
          <a:effec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a:solidFill>
                  <a:srgbClr val="808080"/>
                </a:solidFill>
                <a:latin typeface="+mn-lt"/>
              </a:rPr>
              <a:t>Last Modified 12/08/2020 04:05 Arabian Standard Time</a:t>
            </a:r>
            <a:endParaRPr sz="1632">
              <a:solidFill>
                <a:srgbClr val="808080"/>
              </a:solidFill>
              <a:latin typeface="+mn-lt"/>
            </a:endParaRPr>
          </a:p>
        </p:txBody>
      </p:sp>
      <p:sp>
        <p:nvSpPr>
          <p:cNvPr id="1035" name="Printed" hidden="1">
            <a:extLst>
              <a:ext uri="{FF2B5EF4-FFF2-40B4-BE49-F238E27FC236}">
                <a16:creationId xmlns:a16="http://schemas.microsoft.com/office/drawing/2014/main" id="{0B8314B9-2EC1-46EC-BA53-F2AAE77FA0E8}"/>
              </a:ext>
            </a:extLst>
          </p:cNvPr>
          <p:cNvSpPr txBox="1">
            <a:spLocks noChangeArrowheads="1"/>
          </p:cNvSpPr>
          <p:nvPr/>
        </p:nvSpPr>
        <p:spPr bwMode="gray">
          <a:xfrm rot="5400000">
            <a:off x="11224679" y="4197298"/>
            <a:ext cx="1743510" cy="96108"/>
          </a:xfrm>
          <a:prstGeom prst="rect">
            <a:avLst/>
          </a:prstGeom>
          <a:noFill/>
          <a:ln>
            <a:noFill/>
          </a:ln>
          <a:effec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a:solidFill>
                  <a:srgbClr val="808080"/>
                </a:solidFill>
                <a:latin typeface="+mn-lt"/>
              </a:rPr>
              <a:t>Printed 25/07/2020 16:01 Arabian Standard Time</a:t>
            </a:r>
            <a:endParaRPr sz="1632">
              <a:solidFill>
                <a:srgbClr val="808080"/>
              </a:solidFill>
              <a:latin typeface="+mn-lt"/>
            </a:endParaRPr>
          </a:p>
        </p:txBody>
      </p:sp>
      <p:sp>
        <p:nvSpPr>
          <p:cNvPr id="1030" name="Title Placeholder 2">
            <a:extLst>
              <a:ext uri="{FF2B5EF4-FFF2-40B4-BE49-F238E27FC236}">
                <a16:creationId xmlns:a16="http://schemas.microsoft.com/office/drawing/2014/main" id="{D5858CA3-006E-48CD-9697-2616B9A4C0B6}"/>
              </a:ext>
            </a:extLst>
          </p:cNvPr>
          <p:cNvSpPr>
            <a:spLocks noGrp="1" noChangeArrowheads="1"/>
          </p:cNvSpPr>
          <p:nvPr>
            <p:ph type="title"/>
          </p:nvPr>
        </p:nvSpPr>
        <p:spPr bwMode="gray">
          <a:xfrm>
            <a:off x="163597" y="234864"/>
            <a:ext cx="11725506" cy="314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altLang="en-US"/>
              <a:t>Click to edit Master title style</a:t>
            </a:r>
          </a:p>
        </p:txBody>
      </p:sp>
      <p:sp>
        <p:nvSpPr>
          <p:cNvPr id="10" name="1. On-page tracker" hidden="1">
            <a:extLst>
              <a:ext uri="{FF2B5EF4-FFF2-40B4-BE49-F238E27FC236}">
                <a16:creationId xmlns:a16="http://schemas.microsoft.com/office/drawing/2014/main" id="{FFF8C9AC-91EA-420E-B9D9-45A7346725FF}"/>
              </a:ext>
            </a:extLst>
          </p:cNvPr>
          <p:cNvSpPr>
            <a:spLocks noChangeArrowheads="1"/>
          </p:cNvSpPr>
          <p:nvPr/>
        </p:nvSpPr>
        <p:spPr bwMode="gray">
          <a:xfrm>
            <a:off x="161977" y="77748"/>
            <a:ext cx="511939" cy="128097"/>
          </a:xfrm>
          <a:prstGeom prst="rect">
            <a:avLst/>
          </a:prstGeom>
          <a:noFill/>
          <a:ln>
            <a:noFill/>
          </a:ln>
          <a:effectLst/>
        </p:spPr>
        <p:txBody>
          <a:bodyPr wrap="none" lIns="0" tIns="0" rIns="0" bIns="0">
            <a:spAutoFit/>
          </a:bodyPr>
          <a:lstStyle/>
          <a:p>
            <a:pPr eaLnBrk="1" hangingPunct="1">
              <a:defRPr/>
            </a:pPr>
            <a:r>
              <a:rPr lang="x-none" sz="816" cap="all">
                <a:solidFill>
                  <a:schemeClr val="accent6"/>
                </a:solidFill>
                <a:latin typeface="+mn-lt"/>
              </a:rPr>
              <a:t>TRACKER</a:t>
            </a:r>
          </a:p>
        </p:txBody>
      </p:sp>
      <p:sp>
        <p:nvSpPr>
          <p:cNvPr id="11" name="3. Unit of measure" hidden="1">
            <a:extLst>
              <a:ext uri="{FF2B5EF4-FFF2-40B4-BE49-F238E27FC236}">
                <a16:creationId xmlns:a16="http://schemas.microsoft.com/office/drawing/2014/main" id="{9DF83520-4F72-4F1E-BF19-7928974431E3}"/>
              </a:ext>
            </a:extLst>
          </p:cNvPr>
          <p:cNvSpPr txBox="1">
            <a:spLocks noChangeArrowheads="1"/>
          </p:cNvSpPr>
          <p:nvPr/>
        </p:nvSpPr>
        <p:spPr bwMode="gray">
          <a:xfrm>
            <a:off x="161977" y="566911"/>
            <a:ext cx="11725507" cy="256260"/>
          </a:xfrm>
          <a:prstGeom prst="rect">
            <a:avLst/>
          </a:prstGeom>
          <a:noFill/>
          <a:ln>
            <a:noFill/>
          </a:ln>
          <a:effectLst/>
        </p:spPr>
        <p:txBody>
          <a:bodyPr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eaLnBrk="1" hangingPunct="1">
              <a:defRPr lang="x-none"/>
            </a:pPr>
            <a:r>
              <a:rPr sz="1632">
                <a:solidFill>
                  <a:schemeClr val="accent6"/>
                </a:solidFill>
                <a:latin typeface="+mn-lt"/>
              </a:rPr>
              <a:t>Unit of measure</a:t>
            </a:r>
          </a:p>
        </p:txBody>
      </p:sp>
      <p:sp>
        <p:nvSpPr>
          <p:cNvPr id="1033" name="Text Placeholder 2">
            <a:extLst>
              <a:ext uri="{FF2B5EF4-FFF2-40B4-BE49-F238E27FC236}">
                <a16:creationId xmlns:a16="http://schemas.microsoft.com/office/drawing/2014/main" id="{B89FD19F-7CB1-4D60-A0C7-9A8761BB47DF}"/>
              </a:ext>
            </a:extLst>
          </p:cNvPr>
          <p:cNvSpPr>
            <a:spLocks noGrp="1" noChangeArrowheads="1"/>
          </p:cNvSpPr>
          <p:nvPr>
            <p:ph type="body" idx="1"/>
          </p:nvPr>
        </p:nvSpPr>
        <p:spPr bwMode="gray">
          <a:xfrm>
            <a:off x="2696916" y="2716313"/>
            <a:ext cx="5852224" cy="1255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grpSp>
        <p:nvGrpSpPr>
          <p:cNvPr id="2" name="ACET" hidden="1">
            <a:extLst>
              <a:ext uri="{FF2B5EF4-FFF2-40B4-BE49-F238E27FC236}">
                <a16:creationId xmlns:a16="http://schemas.microsoft.com/office/drawing/2014/main" id="{F817BD6E-8DD5-4EAD-8817-9F90D32AD133}"/>
              </a:ext>
            </a:extLst>
          </p:cNvPr>
          <p:cNvGrpSpPr>
            <a:grpSpLocks/>
          </p:cNvGrpSpPr>
          <p:nvPr/>
        </p:nvGrpSpPr>
        <p:grpSpPr bwMode="auto">
          <a:xfrm>
            <a:off x="2696916" y="1995526"/>
            <a:ext cx="5800391" cy="531276"/>
            <a:chOff x="915" y="702"/>
            <a:chExt cx="2686" cy="328"/>
          </a:xfrm>
        </p:grpSpPr>
        <p:cxnSp>
          <p:nvCxnSpPr>
            <p:cNvPr id="16" name="AutoShape 249">
              <a:extLst>
                <a:ext uri="{FF2B5EF4-FFF2-40B4-BE49-F238E27FC236}">
                  <a16:creationId xmlns:a16="http://schemas.microsoft.com/office/drawing/2014/main" id="{913CB5D6-B34C-4606-AB45-91AB0DA8DD23}"/>
                </a:ext>
              </a:extLst>
            </p:cNvPr>
            <p:cNvCxnSpPr>
              <a:cxnSpLocks noChangeShapeType="1"/>
              <a:stCxn id="1084" idx="4"/>
              <a:endCxn id="1084" idx="6"/>
            </p:cNvCxnSpPr>
            <p:nvPr/>
          </p:nvCxnSpPr>
          <p:spPr bwMode="gray">
            <a:xfrm>
              <a:off x="915" y="1030"/>
              <a:ext cx="2686" cy="0"/>
            </a:xfrm>
            <a:prstGeom prst="straightConnector1">
              <a:avLst/>
            </a:prstGeom>
            <a:noFill/>
            <a:ln w="9525">
              <a:solidFill>
                <a:schemeClr val="accent6"/>
              </a:solidFill>
              <a:round/>
              <a:headEnd/>
              <a:tailEnd/>
            </a:ln>
            <a:effectLst/>
          </p:spPr>
        </p:cxnSp>
        <p:sp>
          <p:nvSpPr>
            <p:cNvPr id="1084" name="AutoShape 250">
              <a:extLst>
                <a:ext uri="{FF2B5EF4-FFF2-40B4-BE49-F238E27FC236}">
                  <a16:creationId xmlns:a16="http://schemas.microsoft.com/office/drawing/2014/main" id="{70ABAAB5-350D-482B-9E77-E69A9F9D6A0D}"/>
                </a:ext>
              </a:extLst>
            </p:cNvPr>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r>
                <a:rPr lang="en-US" altLang="en-US" sz="1632" b="1">
                  <a:solidFill>
                    <a:srgbClr val="000000"/>
                  </a:solidFill>
                </a:rPr>
                <a:t>Title</a:t>
              </a:r>
            </a:p>
            <a:p>
              <a:pPr eaLnBrk="1" hangingPunct="1"/>
              <a:r>
                <a:rPr lang="en-US" altLang="en-US" sz="1632">
                  <a:solidFill>
                    <a:srgbClr val="808080"/>
                  </a:solidFill>
                </a:rPr>
                <a:t>Unit of measure</a:t>
              </a:r>
            </a:p>
          </p:txBody>
        </p:sp>
      </p:grpSp>
      <p:sp>
        <p:nvSpPr>
          <p:cNvPr id="64" name="Rectangle 63">
            <a:extLst>
              <a:ext uri="{FF2B5EF4-FFF2-40B4-BE49-F238E27FC236}">
                <a16:creationId xmlns:a16="http://schemas.microsoft.com/office/drawing/2014/main" id="{6A224837-959C-44AA-8580-A112EE6C0741}"/>
              </a:ext>
            </a:extLst>
          </p:cNvPr>
          <p:cNvSpPr/>
          <p:nvPr/>
        </p:nvSpPr>
        <p:spPr bwMode="ltGray">
          <a:xfrm>
            <a:off x="1" y="6559967"/>
            <a:ext cx="12192000" cy="298033"/>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37">
              <a:solidFill>
                <a:schemeClr val="tx1"/>
              </a:solidFill>
            </a:endParaRPr>
          </a:p>
        </p:txBody>
      </p:sp>
      <p:sp>
        <p:nvSpPr>
          <p:cNvPr id="66" name="Slide Number">
            <a:extLst>
              <a:ext uri="{FF2B5EF4-FFF2-40B4-BE49-F238E27FC236}">
                <a16:creationId xmlns:a16="http://schemas.microsoft.com/office/drawing/2014/main" id="{F67570E3-BDEB-49D7-891A-637C7727A36A}"/>
              </a:ext>
            </a:extLst>
          </p:cNvPr>
          <p:cNvSpPr txBox="1">
            <a:spLocks/>
          </p:cNvSpPr>
          <p:nvPr/>
        </p:nvSpPr>
        <p:spPr bwMode="ltGray">
          <a:xfrm>
            <a:off x="11756636" y="6639267"/>
            <a:ext cx="130848" cy="128097"/>
          </a:xfrm>
          <a:prstGeom prst="rect">
            <a:avLst/>
          </a:prstGeom>
        </p:spPr>
        <p:txBody>
          <a:bodyPr wrap="none" lIns="0" tIns="0" rIns="0" bIns="0" anchor="ctr">
            <a:spAutoFit/>
          </a:bodyPr>
          <a:lstStyle>
            <a:defPPr>
              <a:defRPr lang="x-none"/>
            </a:defPPr>
            <a:lvl1pPr>
              <a:defRPr lang="x-none" sz="1000" baseline="0">
                <a:latin typeface="+mn-lt"/>
              </a:defRPr>
            </a:lvl1pPr>
          </a:lstStyle>
          <a:p>
            <a:pPr algn="r" eaLnBrk="1" hangingPunct="1">
              <a:defRPr/>
            </a:pPr>
            <a:fld id="{3679DDE6-B5EE-4C40-8E11-E90D274B560C}" type="slidenum">
              <a:rPr sz="816" smtClean="0">
                <a:solidFill>
                  <a:schemeClr val="bg1"/>
                </a:solidFill>
              </a:rPr>
              <a:pPr algn="r" eaLnBrk="1" hangingPunct="1">
                <a:defRPr/>
              </a:pPr>
              <a:t>‹#›</a:t>
            </a:fld>
            <a:endParaRPr sz="816">
              <a:solidFill>
                <a:schemeClr val="bg1"/>
              </a:solidFill>
            </a:endParaRPr>
          </a:p>
        </p:txBody>
      </p:sp>
      <p:grpSp>
        <p:nvGrpSpPr>
          <p:cNvPr id="1037" name="Slide Elements" hidden="1">
            <a:extLst>
              <a:ext uri="{FF2B5EF4-FFF2-40B4-BE49-F238E27FC236}">
                <a16:creationId xmlns:a16="http://schemas.microsoft.com/office/drawing/2014/main" id="{2B94344E-F7D7-44E6-8301-B813A13CA58E}"/>
              </a:ext>
            </a:extLst>
          </p:cNvPr>
          <p:cNvGrpSpPr>
            <a:grpSpLocks/>
          </p:cNvGrpSpPr>
          <p:nvPr/>
        </p:nvGrpSpPr>
        <p:grpSpPr bwMode="auto">
          <a:xfrm>
            <a:off x="161977" y="6376793"/>
            <a:ext cx="11725507" cy="390210"/>
            <a:chOff x="119063" y="6249337"/>
            <a:chExt cx="8618537" cy="382998"/>
          </a:xfrm>
        </p:grpSpPr>
        <p:sp>
          <p:nvSpPr>
            <p:cNvPr id="13" name="4. Footnote">
              <a:extLst>
                <a:ext uri="{FF2B5EF4-FFF2-40B4-BE49-F238E27FC236}">
                  <a16:creationId xmlns:a16="http://schemas.microsoft.com/office/drawing/2014/main" id="{9DA9715B-68FB-4940-893E-821B8DEF8256}"/>
                </a:ext>
              </a:extLst>
            </p:cNvPr>
            <p:cNvSpPr txBox="1">
              <a:spLocks noChangeArrowheads="1"/>
            </p:cNvSpPr>
            <p:nvPr/>
          </p:nvSpPr>
          <p:spPr bwMode="gray">
            <a:xfrm>
              <a:off x="119063" y="6249337"/>
              <a:ext cx="8618537" cy="125729"/>
            </a:xfrm>
            <a:prstGeom prst="rect">
              <a:avLst/>
            </a:prstGeom>
            <a:noFill/>
            <a:ln>
              <a:noFill/>
            </a:ln>
            <a:effec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eaLnBrk="1" hangingPunct="1">
                <a:defRPr lang="x-none"/>
              </a:pPr>
              <a:r>
                <a:rPr sz="816">
                  <a:solidFill>
                    <a:srgbClr val="808080"/>
                  </a:solidFill>
                  <a:latin typeface="+mn-lt"/>
                </a:rPr>
                <a:t>1 Footnote</a:t>
              </a:r>
            </a:p>
          </p:txBody>
        </p:sp>
        <p:sp>
          <p:nvSpPr>
            <p:cNvPr id="1082" name="5. Source">
              <a:extLst>
                <a:ext uri="{FF2B5EF4-FFF2-40B4-BE49-F238E27FC236}">
                  <a16:creationId xmlns:a16="http://schemas.microsoft.com/office/drawing/2014/main" id="{A5B35EE3-8C50-45FB-B2B7-6D615F9F880F}"/>
                </a:ext>
              </a:extLst>
            </p:cNvPr>
            <p:cNvSpPr>
              <a:spLocks noChangeArrowheads="1"/>
            </p:cNvSpPr>
            <p:nvPr/>
          </p:nvSpPr>
          <p:spPr bwMode="gray">
            <a:xfrm>
              <a:off x="119063" y="6506606"/>
              <a:ext cx="7690797" cy="125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marL="514350" indent="-514350" defTabSz="895350">
                <a:tabLst>
                  <a:tab pos="612775" algn="l"/>
                </a:tabLst>
                <a:defRPr sz="1600">
                  <a:solidFill>
                    <a:schemeClr val="tx1"/>
                  </a:solidFill>
                  <a:latin typeface="Arial" panose="020B0604020202020204" pitchFamily="34" charset="0"/>
                </a:defRPr>
              </a:lvl1pPr>
              <a:lvl2pPr marL="742950" indent="-285750" defTabSz="895350">
                <a:tabLst>
                  <a:tab pos="612775" algn="l"/>
                </a:tabLst>
                <a:defRPr sz="1600">
                  <a:solidFill>
                    <a:schemeClr val="tx1"/>
                  </a:solidFill>
                  <a:latin typeface="Arial" panose="020B0604020202020204" pitchFamily="34" charset="0"/>
                </a:defRPr>
              </a:lvl2pPr>
              <a:lvl3pPr marL="1143000" indent="-228600" defTabSz="895350">
                <a:tabLst>
                  <a:tab pos="612775" algn="l"/>
                </a:tabLst>
                <a:defRPr sz="1600">
                  <a:solidFill>
                    <a:schemeClr val="tx1"/>
                  </a:solidFill>
                  <a:latin typeface="Arial" panose="020B0604020202020204" pitchFamily="34" charset="0"/>
                </a:defRPr>
              </a:lvl3pPr>
              <a:lvl4pPr marL="1600200" indent="-228600" defTabSz="895350">
                <a:tabLst>
                  <a:tab pos="612775" algn="l"/>
                </a:tabLst>
                <a:defRPr sz="1600">
                  <a:solidFill>
                    <a:schemeClr val="tx1"/>
                  </a:solidFill>
                  <a:latin typeface="Arial" panose="020B0604020202020204" pitchFamily="34" charset="0"/>
                </a:defRPr>
              </a:lvl4pPr>
              <a:lvl5pPr marL="2057400" indent="-228600" defTabSz="895350">
                <a:tabLst>
                  <a:tab pos="612775" algn="l"/>
                </a:tabLst>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9pPr>
            </a:lstStyle>
            <a:p>
              <a:pPr eaLnBrk="1" hangingPunct="1"/>
              <a:r>
                <a:rPr lang="en-US" altLang="en-US" sz="816">
                  <a:solidFill>
                    <a:schemeClr val="bg1"/>
                  </a:solidFill>
                </a:rPr>
                <a:t>SOURCE: Source</a:t>
              </a:r>
            </a:p>
          </p:txBody>
        </p:sp>
      </p:grpSp>
      <p:grpSp>
        <p:nvGrpSpPr>
          <p:cNvPr id="1038" name="LegendBoxes" hidden="1">
            <a:extLst>
              <a:ext uri="{FF2B5EF4-FFF2-40B4-BE49-F238E27FC236}">
                <a16:creationId xmlns:a16="http://schemas.microsoft.com/office/drawing/2014/main" id="{41C58506-2218-409D-BF6E-10CD077D9B18}"/>
              </a:ext>
            </a:extLst>
          </p:cNvPr>
          <p:cNvGrpSpPr>
            <a:grpSpLocks/>
          </p:cNvGrpSpPr>
          <p:nvPr/>
        </p:nvGrpSpPr>
        <p:grpSpPr bwMode="auto">
          <a:xfrm>
            <a:off x="11108375" y="275357"/>
            <a:ext cx="788828" cy="1022060"/>
            <a:chOff x="4936" y="176"/>
            <a:chExt cx="487" cy="631"/>
          </a:xfrm>
        </p:grpSpPr>
        <p:sp>
          <p:nvSpPr>
            <p:cNvPr id="1073" name="Legend1">
              <a:extLst>
                <a:ext uri="{FF2B5EF4-FFF2-40B4-BE49-F238E27FC236}">
                  <a16:creationId xmlns:a16="http://schemas.microsoft.com/office/drawing/2014/main" id="{A28C5F16-9E32-43C2-8CF5-895C3A439839}"/>
                </a:ext>
              </a:extLst>
            </p:cNvPr>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4" name="LegendRectangle1">
              <a:extLst>
                <a:ext uri="{FF2B5EF4-FFF2-40B4-BE49-F238E27FC236}">
                  <a16:creationId xmlns:a16="http://schemas.microsoft.com/office/drawing/2014/main" id="{627979D1-219D-4ABD-9758-832C8A159DF9}"/>
                </a:ext>
              </a:extLst>
            </p:cNvPr>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sp>
          <p:nvSpPr>
            <p:cNvPr id="1075" name="Legend2">
              <a:extLst>
                <a:ext uri="{FF2B5EF4-FFF2-40B4-BE49-F238E27FC236}">
                  <a16:creationId xmlns:a16="http://schemas.microsoft.com/office/drawing/2014/main" id="{C4A7B277-6ABB-479C-BFDE-D86D54589E71}"/>
                </a:ext>
              </a:extLst>
            </p:cNvPr>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6" name="LegendRectangle2">
              <a:extLst>
                <a:ext uri="{FF2B5EF4-FFF2-40B4-BE49-F238E27FC236}">
                  <a16:creationId xmlns:a16="http://schemas.microsoft.com/office/drawing/2014/main" id="{00A0A0F0-F015-42CE-B4B8-61494889CEA2}"/>
                </a:ext>
              </a:extLst>
            </p:cNvPr>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sp>
          <p:nvSpPr>
            <p:cNvPr id="1077" name="Legend3">
              <a:extLst>
                <a:ext uri="{FF2B5EF4-FFF2-40B4-BE49-F238E27FC236}">
                  <a16:creationId xmlns:a16="http://schemas.microsoft.com/office/drawing/2014/main" id="{E7524FFC-8C27-4958-A81B-2A0961828EC5}"/>
                </a:ext>
              </a:extLst>
            </p:cNvPr>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8" name="LegendRectangle3">
              <a:extLst>
                <a:ext uri="{FF2B5EF4-FFF2-40B4-BE49-F238E27FC236}">
                  <a16:creationId xmlns:a16="http://schemas.microsoft.com/office/drawing/2014/main" id="{45315034-D1A4-44C5-9ACA-1D3C7315F4C5}"/>
                </a:ext>
              </a:extLst>
            </p:cNvPr>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sp>
          <p:nvSpPr>
            <p:cNvPr id="1079" name="Legend4">
              <a:extLst>
                <a:ext uri="{FF2B5EF4-FFF2-40B4-BE49-F238E27FC236}">
                  <a16:creationId xmlns:a16="http://schemas.microsoft.com/office/drawing/2014/main" id="{B4C65ACD-7CDA-4ED2-9B8D-985AF0F1BD6E}"/>
                </a:ext>
              </a:extLst>
            </p:cNvPr>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80" name="LegendRectangle4">
              <a:extLst>
                <a:ext uri="{FF2B5EF4-FFF2-40B4-BE49-F238E27FC236}">
                  <a16:creationId xmlns:a16="http://schemas.microsoft.com/office/drawing/2014/main" id="{274C08DB-3C80-44FA-9A1F-3671D6140E20}"/>
                </a:ext>
              </a:extLst>
            </p:cNvPr>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grpSp>
      <p:grpSp>
        <p:nvGrpSpPr>
          <p:cNvPr id="1039" name="LegendLines" hidden="1">
            <a:extLst>
              <a:ext uri="{FF2B5EF4-FFF2-40B4-BE49-F238E27FC236}">
                <a16:creationId xmlns:a16="http://schemas.microsoft.com/office/drawing/2014/main" id="{FDD9B37A-F6B1-442F-AD96-53A7DC0F2A42}"/>
              </a:ext>
            </a:extLst>
          </p:cNvPr>
          <p:cNvGrpSpPr>
            <a:grpSpLocks/>
          </p:cNvGrpSpPr>
          <p:nvPr/>
        </p:nvGrpSpPr>
        <p:grpSpPr bwMode="auto">
          <a:xfrm>
            <a:off x="10794139" y="275357"/>
            <a:ext cx="1103063" cy="749942"/>
            <a:chOff x="4750" y="176"/>
            <a:chExt cx="681" cy="463"/>
          </a:xfrm>
        </p:grpSpPr>
        <p:sp>
          <p:nvSpPr>
            <p:cNvPr id="77" name="LineLegend1">
              <a:extLst>
                <a:ext uri="{FF2B5EF4-FFF2-40B4-BE49-F238E27FC236}">
                  <a16:creationId xmlns:a16="http://schemas.microsoft.com/office/drawing/2014/main" id="{D9D2F5DF-78D5-47B0-9E44-71E8F9BAFD7E}"/>
                </a:ext>
              </a:extLst>
            </p:cNvPr>
            <p:cNvSpPr>
              <a:spLocks noChangeShapeType="1"/>
            </p:cNvSpPr>
            <p:nvPr/>
          </p:nvSpPr>
          <p:spPr bwMode="auto">
            <a:xfrm>
              <a:off x="4750" y="233"/>
              <a:ext cx="288" cy="0"/>
            </a:xfrm>
            <a:prstGeom prst="line">
              <a:avLst/>
            </a:prstGeom>
            <a:noFill/>
            <a:ln w="28575">
              <a:solidFill>
                <a:schemeClr val="accent3"/>
              </a:solidFill>
              <a:round/>
              <a:headEnd/>
              <a:tailEnd/>
            </a:ln>
            <a:effectLst/>
          </p:spPr>
          <p:txBody>
            <a:bodyPr/>
            <a:lstStyle/>
            <a:p>
              <a:pPr eaLnBrk="1" hangingPunct="1">
                <a:defRPr/>
              </a:pPr>
              <a:endParaRPr lang="en-US" sz="1224">
                <a:latin typeface="+mn-lt"/>
              </a:endParaRPr>
            </a:p>
          </p:txBody>
        </p:sp>
        <p:sp>
          <p:nvSpPr>
            <p:cNvPr id="78" name="LineLegend2">
              <a:extLst>
                <a:ext uri="{FF2B5EF4-FFF2-40B4-BE49-F238E27FC236}">
                  <a16:creationId xmlns:a16="http://schemas.microsoft.com/office/drawing/2014/main" id="{B0E7546D-81A4-40D3-A00D-02B3112AE648}"/>
                </a:ext>
              </a:extLst>
            </p:cNvPr>
            <p:cNvSpPr>
              <a:spLocks noChangeShapeType="1"/>
            </p:cNvSpPr>
            <p:nvPr/>
          </p:nvSpPr>
          <p:spPr bwMode="auto">
            <a:xfrm>
              <a:off x="4750" y="402"/>
              <a:ext cx="288" cy="0"/>
            </a:xfrm>
            <a:prstGeom prst="line">
              <a:avLst/>
            </a:prstGeom>
            <a:noFill/>
            <a:ln w="28575">
              <a:solidFill>
                <a:schemeClr val="accent3"/>
              </a:solidFill>
              <a:prstDash val="dash"/>
              <a:round/>
              <a:headEnd/>
              <a:tailEnd/>
            </a:ln>
            <a:effectLst/>
          </p:spPr>
          <p:txBody>
            <a:bodyPr/>
            <a:lstStyle/>
            <a:p>
              <a:pPr eaLnBrk="1" hangingPunct="1">
                <a:defRPr/>
              </a:pPr>
              <a:endParaRPr lang="en-US" sz="1224">
                <a:latin typeface="+mn-lt"/>
              </a:endParaRPr>
            </a:p>
          </p:txBody>
        </p:sp>
        <p:sp>
          <p:nvSpPr>
            <p:cNvPr id="79" name="LineLegend3">
              <a:extLst>
                <a:ext uri="{FF2B5EF4-FFF2-40B4-BE49-F238E27FC236}">
                  <a16:creationId xmlns:a16="http://schemas.microsoft.com/office/drawing/2014/main" id="{F3539309-FA2B-46CE-899C-1382AC00204A}"/>
                </a:ext>
              </a:extLst>
            </p:cNvPr>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p:spPr>
          <p:txBody>
            <a:bodyPr/>
            <a:lstStyle/>
            <a:p>
              <a:pPr eaLnBrk="1" hangingPunct="1">
                <a:defRPr/>
              </a:pPr>
              <a:endParaRPr lang="en-US" sz="1224">
                <a:latin typeface="+mn-lt"/>
              </a:endParaRPr>
            </a:p>
          </p:txBody>
        </p:sp>
        <p:sp>
          <p:nvSpPr>
            <p:cNvPr id="1070" name="Legend1">
              <a:extLst>
                <a:ext uri="{FF2B5EF4-FFF2-40B4-BE49-F238E27FC236}">
                  <a16:creationId xmlns:a16="http://schemas.microsoft.com/office/drawing/2014/main" id="{CB1C1E73-7A79-4161-A1D9-4EA4D21962FC}"/>
                </a:ext>
              </a:extLst>
            </p:cNvPr>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1" name="Legend2">
              <a:extLst>
                <a:ext uri="{FF2B5EF4-FFF2-40B4-BE49-F238E27FC236}">
                  <a16:creationId xmlns:a16="http://schemas.microsoft.com/office/drawing/2014/main" id="{6F0CD916-37D0-44A8-81FA-236B25F0766A}"/>
                </a:ext>
              </a:extLst>
            </p:cNvPr>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2" name="Legend3">
              <a:extLst>
                <a:ext uri="{FF2B5EF4-FFF2-40B4-BE49-F238E27FC236}">
                  <a16:creationId xmlns:a16="http://schemas.microsoft.com/office/drawing/2014/main" id="{2F74E955-B096-4F9C-9FBB-B41A41FAEFC3}"/>
                </a:ext>
              </a:extLst>
            </p:cNvPr>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grpSp>
      <p:grpSp>
        <p:nvGrpSpPr>
          <p:cNvPr id="1040" name="McKSticker" hidden="1">
            <a:extLst>
              <a:ext uri="{FF2B5EF4-FFF2-40B4-BE49-F238E27FC236}">
                <a16:creationId xmlns:a16="http://schemas.microsoft.com/office/drawing/2014/main" id="{D039EBCF-9D9D-4AD6-A825-2327BD5C0D60}"/>
              </a:ext>
            </a:extLst>
          </p:cNvPr>
          <p:cNvGrpSpPr>
            <a:grpSpLocks/>
          </p:cNvGrpSpPr>
          <p:nvPr/>
        </p:nvGrpSpPr>
        <p:grpSpPr bwMode="auto">
          <a:xfrm>
            <a:off x="11134653" y="275357"/>
            <a:ext cx="752829" cy="156360"/>
            <a:chOff x="8003434" y="285750"/>
            <a:chExt cx="737341" cy="153245"/>
          </a:xfrm>
        </p:grpSpPr>
        <p:sp>
          <p:nvSpPr>
            <p:cNvPr id="1064" name="StickerRectangle">
              <a:extLst>
                <a:ext uri="{FF2B5EF4-FFF2-40B4-BE49-F238E27FC236}">
                  <a16:creationId xmlns:a16="http://schemas.microsoft.com/office/drawing/2014/main" id="{5F2CC263-EA00-4EED-A537-2784DDCC1B9E}"/>
                </a:ext>
              </a:extLst>
            </p:cNvPr>
            <p:cNvSpPr>
              <a:spLocks noChangeArrowheads="1"/>
            </p:cNvSpPr>
            <p:nvPr/>
          </p:nvSpPr>
          <p:spPr bwMode="auto">
            <a:xfrm>
              <a:off x="8003434" y="285750"/>
              <a:ext cx="737341" cy="153245"/>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buClr>
                  <a:schemeClr val="tx2"/>
                </a:buClr>
              </a:pPr>
              <a:r>
                <a:rPr lang="en-US" altLang="en-US" sz="816">
                  <a:solidFill>
                    <a:srgbClr val="808080"/>
                  </a:solidFill>
                </a:rPr>
                <a:t>PRELIMINARY</a:t>
              </a:r>
            </a:p>
          </p:txBody>
        </p:sp>
        <p:cxnSp>
          <p:nvCxnSpPr>
            <p:cNvPr id="1065" name="AutoShape 31">
              <a:extLst>
                <a:ext uri="{FF2B5EF4-FFF2-40B4-BE49-F238E27FC236}">
                  <a16:creationId xmlns:a16="http://schemas.microsoft.com/office/drawing/2014/main" id="{6B47BE6C-DA75-4026-9160-DDA95FCB9364}"/>
                </a:ext>
              </a:extLst>
            </p:cNvPr>
            <p:cNvCxnSpPr>
              <a:cxnSpLocks noChangeShapeType="1"/>
              <a:stCxn id="1064" idx="2"/>
              <a:endCxn id="1064" idx="4"/>
            </p:cNvCxnSpPr>
            <p:nvPr/>
          </p:nvCxnSpPr>
          <p:spPr bwMode="auto">
            <a:xfrm>
              <a:off x="8003434" y="285750"/>
              <a:ext cx="0" cy="153245"/>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1066" name="AutoShape 32">
              <a:extLst>
                <a:ext uri="{FF2B5EF4-FFF2-40B4-BE49-F238E27FC236}">
                  <a16:creationId xmlns:a16="http://schemas.microsoft.com/office/drawing/2014/main" id="{90F4E8DA-59C1-49A9-B0DB-ABF8AFD83475}"/>
                </a:ext>
              </a:extLst>
            </p:cNvPr>
            <p:cNvCxnSpPr>
              <a:cxnSpLocks noChangeShapeType="1"/>
              <a:stCxn id="1064" idx="4"/>
              <a:endCxn id="1064" idx="6"/>
            </p:cNvCxnSpPr>
            <p:nvPr/>
          </p:nvCxnSpPr>
          <p:spPr bwMode="auto">
            <a:xfrm>
              <a:off x="8003434" y="438995"/>
              <a:ext cx="73734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1041" name="LegendMoons" hidden="1">
            <a:extLst>
              <a:ext uri="{FF2B5EF4-FFF2-40B4-BE49-F238E27FC236}">
                <a16:creationId xmlns:a16="http://schemas.microsoft.com/office/drawing/2014/main" id="{255DE97A-6470-402C-8A4F-63FB36A83CE3}"/>
              </a:ext>
            </a:extLst>
          </p:cNvPr>
          <p:cNvGrpSpPr>
            <a:grpSpLocks/>
          </p:cNvGrpSpPr>
          <p:nvPr/>
        </p:nvGrpSpPr>
        <p:grpSpPr bwMode="auto">
          <a:xfrm>
            <a:off x="11040344" y="275357"/>
            <a:ext cx="857057" cy="1333051"/>
            <a:chOff x="6655594" y="273840"/>
            <a:chExt cx="840152" cy="1306516"/>
          </a:xfrm>
        </p:grpSpPr>
        <p:grpSp>
          <p:nvGrpSpPr>
            <p:cNvPr id="1044" name="MoonLegend1">
              <a:extLst>
                <a:ext uri="{FF2B5EF4-FFF2-40B4-BE49-F238E27FC236}">
                  <a16:creationId xmlns:a16="http://schemas.microsoft.com/office/drawing/2014/main" id="{BD834EF6-0C08-49F2-92B8-3D0A66E24867}"/>
                </a:ext>
              </a:extLst>
            </p:cNvPr>
            <p:cNvGrpSpPr>
              <a:grpSpLocks noChangeAspect="1"/>
            </p:cNvGrpSpPr>
            <p:nvPr>
              <p:custDataLst>
                <p:tags r:id="rId8"/>
              </p:custDataLst>
            </p:nvPr>
          </p:nvGrpSpPr>
          <p:grpSpPr bwMode="auto">
            <a:xfrm>
              <a:off x="6655594" y="273840"/>
              <a:ext cx="209550" cy="209551"/>
              <a:chOff x="4533" y="183"/>
              <a:chExt cx="144" cy="144"/>
            </a:xfrm>
          </p:grpSpPr>
          <p:sp>
            <p:nvSpPr>
              <p:cNvPr id="106" name="Oval 38">
                <a:extLst>
                  <a:ext uri="{FF2B5EF4-FFF2-40B4-BE49-F238E27FC236}">
                    <a16:creationId xmlns:a16="http://schemas.microsoft.com/office/drawing/2014/main" id="{D00DDFED-F439-4296-B0D0-6F62C4E7D8FC}"/>
                  </a:ext>
                </a:extLst>
              </p:cNvPr>
              <p:cNvSpPr>
                <a:spLocks noChangeAspect="1" noChangeArrowheads="1"/>
              </p:cNvSpPr>
              <p:nvPr>
                <p:custDataLst>
                  <p:tags r:id="rId21"/>
                </p:custDataLst>
              </p:nvPr>
            </p:nvSpPr>
            <p:spPr bwMode="auto">
              <a:xfrm>
                <a:off x="4533" y="183"/>
                <a:ext cx="144" cy="144"/>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7" name="Arc 39">
                <a:extLst>
                  <a:ext uri="{FF2B5EF4-FFF2-40B4-BE49-F238E27FC236}">
                    <a16:creationId xmlns:a16="http://schemas.microsoft.com/office/drawing/2014/main" id="{11C671BA-3B98-4B5E-9AD7-99C8152454FE}"/>
                  </a:ext>
                </a:extLst>
              </p:cNvPr>
              <p:cNvSpPr>
                <a:spLocks noChangeAspect="1"/>
              </p:cNvSpPr>
              <p:nvPr>
                <p:custDataLst>
                  <p:tags r:id="rId22"/>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nvGrpSpPr>
            <p:cNvPr id="1045" name="MoonLegend2">
              <a:extLst>
                <a:ext uri="{FF2B5EF4-FFF2-40B4-BE49-F238E27FC236}">
                  <a16:creationId xmlns:a16="http://schemas.microsoft.com/office/drawing/2014/main" id="{2ACCD905-7396-43AD-AFAE-888375B75A65}"/>
                </a:ext>
              </a:extLst>
            </p:cNvPr>
            <p:cNvGrpSpPr>
              <a:grpSpLocks noChangeAspect="1"/>
            </p:cNvGrpSpPr>
            <p:nvPr>
              <p:custDataLst>
                <p:tags r:id="rId9"/>
              </p:custDataLst>
            </p:nvPr>
          </p:nvGrpSpPr>
          <p:grpSpPr bwMode="auto">
            <a:xfrm>
              <a:off x="6655594" y="548081"/>
              <a:ext cx="209550" cy="209551"/>
              <a:chOff x="1694" y="2044"/>
              <a:chExt cx="160" cy="160"/>
            </a:xfrm>
          </p:grpSpPr>
          <p:sp>
            <p:nvSpPr>
              <p:cNvPr id="104" name="Oval 41">
                <a:extLst>
                  <a:ext uri="{FF2B5EF4-FFF2-40B4-BE49-F238E27FC236}">
                    <a16:creationId xmlns:a16="http://schemas.microsoft.com/office/drawing/2014/main" id="{6AA8E5EB-570C-4E89-8871-E9A05FE51E0C}"/>
                  </a:ext>
                </a:extLst>
              </p:cNvPr>
              <p:cNvSpPr>
                <a:spLocks noChangeAspect="1" noChangeArrowheads="1"/>
              </p:cNvSpPr>
              <p:nvPr>
                <p:custDataLst>
                  <p:tags r:id="rId19"/>
                </p:custDataLst>
              </p:nvPr>
            </p:nvSpPr>
            <p:spPr bwMode="auto">
              <a:xfrm>
                <a:off x="1694" y="2044"/>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5" name="Arc 42">
                <a:extLst>
                  <a:ext uri="{FF2B5EF4-FFF2-40B4-BE49-F238E27FC236}">
                    <a16:creationId xmlns:a16="http://schemas.microsoft.com/office/drawing/2014/main" id="{6BDC4973-CDE3-4229-8A7C-087B248F2AF2}"/>
                  </a:ext>
                </a:extLst>
              </p:cNvPr>
              <p:cNvSpPr>
                <a:spLocks noChangeAspect="1"/>
              </p:cNvSpPr>
              <p:nvPr>
                <p:custDataLst>
                  <p:tags r:id="rId20"/>
                </p:custDataLst>
              </p:nvPr>
            </p:nvSpPr>
            <p:spPr bwMode="auto">
              <a:xfrm>
                <a:off x="1694" y="2044"/>
                <a:ext cx="160" cy="160"/>
              </a:xfrm>
              <a:prstGeom prst="arc">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nvGrpSpPr>
            <p:cNvPr id="1046" name="MoonLegend4">
              <a:extLst>
                <a:ext uri="{FF2B5EF4-FFF2-40B4-BE49-F238E27FC236}">
                  <a16:creationId xmlns:a16="http://schemas.microsoft.com/office/drawing/2014/main" id="{EF20ED43-6498-44EA-99A3-89E9A7884648}"/>
                </a:ext>
              </a:extLst>
            </p:cNvPr>
            <p:cNvGrpSpPr>
              <a:grpSpLocks noChangeAspect="1"/>
            </p:cNvGrpSpPr>
            <p:nvPr>
              <p:custDataLst>
                <p:tags r:id="rId10"/>
              </p:custDataLst>
            </p:nvPr>
          </p:nvGrpSpPr>
          <p:grpSpPr bwMode="auto">
            <a:xfrm>
              <a:off x="6655594" y="1096563"/>
              <a:ext cx="209550" cy="209551"/>
              <a:chOff x="4495" y="1198"/>
              <a:chExt cx="160" cy="160"/>
            </a:xfrm>
          </p:grpSpPr>
          <p:sp>
            <p:nvSpPr>
              <p:cNvPr id="102" name="Oval 47">
                <a:extLst>
                  <a:ext uri="{FF2B5EF4-FFF2-40B4-BE49-F238E27FC236}">
                    <a16:creationId xmlns:a16="http://schemas.microsoft.com/office/drawing/2014/main" id="{D20B126D-61F1-41E6-AAEF-3C4603FE08EB}"/>
                  </a:ext>
                </a:extLst>
              </p:cNvPr>
              <p:cNvSpPr>
                <a:spLocks noChangeAspect="1" noChangeArrowheads="1"/>
              </p:cNvSpPr>
              <p:nvPr>
                <p:custDataLst>
                  <p:tags r:id="rId17"/>
                </p:custDataLst>
              </p:nvPr>
            </p:nvSpPr>
            <p:spPr bwMode="auto">
              <a:xfrm>
                <a:off x="4495" y="1198"/>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3" name="Arc 48">
                <a:extLst>
                  <a:ext uri="{FF2B5EF4-FFF2-40B4-BE49-F238E27FC236}">
                    <a16:creationId xmlns:a16="http://schemas.microsoft.com/office/drawing/2014/main" id="{34283839-82A8-446B-AC13-E5BF69BD9550}"/>
                  </a:ext>
                </a:extLst>
              </p:cNvPr>
              <p:cNvSpPr>
                <a:spLocks noChangeAspect="1"/>
              </p:cNvSpPr>
              <p:nvPr>
                <p:custDataLst>
                  <p:tags r:id="rId18"/>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nvGrpSpPr>
            <p:cNvPr id="1047" name="MoonLegend5">
              <a:extLst>
                <a:ext uri="{FF2B5EF4-FFF2-40B4-BE49-F238E27FC236}">
                  <a16:creationId xmlns:a16="http://schemas.microsoft.com/office/drawing/2014/main" id="{04CA37E1-3E95-4036-B99F-D9896B4F30A9}"/>
                </a:ext>
              </a:extLst>
            </p:cNvPr>
            <p:cNvGrpSpPr>
              <a:grpSpLocks noChangeAspect="1"/>
            </p:cNvGrpSpPr>
            <p:nvPr>
              <p:custDataLst>
                <p:tags r:id="rId11"/>
              </p:custDataLst>
            </p:nvPr>
          </p:nvGrpSpPr>
          <p:grpSpPr bwMode="auto">
            <a:xfrm>
              <a:off x="6655594" y="1370805"/>
              <a:ext cx="209550" cy="209551"/>
              <a:chOff x="4495" y="1440"/>
              <a:chExt cx="160" cy="160"/>
            </a:xfrm>
          </p:grpSpPr>
          <p:sp>
            <p:nvSpPr>
              <p:cNvPr id="100" name="Oval 50">
                <a:extLst>
                  <a:ext uri="{FF2B5EF4-FFF2-40B4-BE49-F238E27FC236}">
                    <a16:creationId xmlns:a16="http://schemas.microsoft.com/office/drawing/2014/main" id="{84F7AE59-C53B-483D-B5B9-1FB8239FCA8C}"/>
                  </a:ext>
                </a:extLst>
              </p:cNvPr>
              <p:cNvSpPr>
                <a:spLocks noChangeAspect="1" noChangeArrowheads="1"/>
              </p:cNvSpPr>
              <p:nvPr>
                <p:custDataLst>
                  <p:tags r:id="rId15"/>
                </p:custDataLst>
              </p:nvPr>
            </p:nvSpPr>
            <p:spPr bwMode="auto">
              <a:xfrm>
                <a:off x="4495" y="1440"/>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1" name="Oval 51">
                <a:extLst>
                  <a:ext uri="{FF2B5EF4-FFF2-40B4-BE49-F238E27FC236}">
                    <a16:creationId xmlns:a16="http://schemas.microsoft.com/office/drawing/2014/main" id="{824849FE-8529-4FB2-948A-09416576A654}"/>
                  </a:ext>
                </a:extLst>
              </p:cNvPr>
              <p:cNvSpPr>
                <a:spLocks noChangeAspect="1" noChangeArrowheads="1"/>
              </p:cNvSpPr>
              <p:nvPr>
                <p:custDataLst>
                  <p:tags r:id="rId16"/>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sp>
          <p:nvSpPr>
            <p:cNvPr id="1048" name="Legend1">
              <a:extLst>
                <a:ext uri="{FF2B5EF4-FFF2-40B4-BE49-F238E27FC236}">
                  <a16:creationId xmlns:a16="http://schemas.microsoft.com/office/drawing/2014/main" id="{FE02FC28-6F8F-48DA-8C3D-03B155EE2DEA}"/>
                </a:ext>
              </a:extLst>
            </p:cNvPr>
            <p:cNvSpPr>
              <a:spLocks noChangeArrowheads="1"/>
            </p:cNvSpPr>
            <p:nvPr/>
          </p:nvSpPr>
          <p:spPr bwMode="auto">
            <a:xfrm>
              <a:off x="6976269" y="286540"/>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49" name="Legend2">
              <a:extLst>
                <a:ext uri="{FF2B5EF4-FFF2-40B4-BE49-F238E27FC236}">
                  <a16:creationId xmlns:a16="http://schemas.microsoft.com/office/drawing/2014/main" id="{7E48C3DA-4361-4888-8DB4-FE7AACDD4543}"/>
                </a:ext>
              </a:extLst>
            </p:cNvPr>
            <p:cNvSpPr>
              <a:spLocks noChangeArrowheads="1"/>
            </p:cNvSpPr>
            <p:nvPr/>
          </p:nvSpPr>
          <p:spPr bwMode="auto">
            <a:xfrm>
              <a:off x="6976269" y="561178"/>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50" name="Legend3">
              <a:extLst>
                <a:ext uri="{FF2B5EF4-FFF2-40B4-BE49-F238E27FC236}">
                  <a16:creationId xmlns:a16="http://schemas.microsoft.com/office/drawing/2014/main" id="{EA900A3B-F820-41A1-BBAA-1DC46F569504}"/>
                </a:ext>
              </a:extLst>
            </p:cNvPr>
            <p:cNvSpPr>
              <a:spLocks noChangeArrowheads="1"/>
            </p:cNvSpPr>
            <p:nvPr/>
          </p:nvSpPr>
          <p:spPr bwMode="auto">
            <a:xfrm>
              <a:off x="6976269" y="835817"/>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51" name="Legend4">
              <a:extLst>
                <a:ext uri="{FF2B5EF4-FFF2-40B4-BE49-F238E27FC236}">
                  <a16:creationId xmlns:a16="http://schemas.microsoft.com/office/drawing/2014/main" id="{DAF3F4D1-D7DC-49F2-A5B6-B392ABCE4350}"/>
                </a:ext>
              </a:extLst>
            </p:cNvPr>
            <p:cNvSpPr>
              <a:spLocks noChangeArrowheads="1"/>
            </p:cNvSpPr>
            <p:nvPr/>
          </p:nvSpPr>
          <p:spPr bwMode="auto">
            <a:xfrm>
              <a:off x="6976269" y="1107280"/>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52" name="Legend5">
              <a:extLst>
                <a:ext uri="{FF2B5EF4-FFF2-40B4-BE49-F238E27FC236}">
                  <a16:creationId xmlns:a16="http://schemas.microsoft.com/office/drawing/2014/main" id="{A801E10B-71A5-458D-9497-3B6F5EB5F947}"/>
                </a:ext>
              </a:extLst>
            </p:cNvPr>
            <p:cNvSpPr>
              <a:spLocks noChangeArrowheads="1"/>
            </p:cNvSpPr>
            <p:nvPr/>
          </p:nvSpPr>
          <p:spPr bwMode="auto">
            <a:xfrm>
              <a:off x="6976269" y="1383505"/>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grpSp>
          <p:nvGrpSpPr>
            <p:cNvPr id="1053" name="MoonLegend3">
              <a:extLst>
                <a:ext uri="{FF2B5EF4-FFF2-40B4-BE49-F238E27FC236}">
                  <a16:creationId xmlns:a16="http://schemas.microsoft.com/office/drawing/2014/main" id="{4AD79D31-3C1A-4618-B507-649DBD34E9D2}"/>
                </a:ext>
              </a:extLst>
            </p:cNvPr>
            <p:cNvGrpSpPr>
              <a:grpSpLocks noChangeAspect="1"/>
            </p:cNvGrpSpPr>
            <p:nvPr>
              <p:custDataLst>
                <p:tags r:id="rId12"/>
              </p:custDataLst>
            </p:nvPr>
          </p:nvGrpSpPr>
          <p:grpSpPr bwMode="auto">
            <a:xfrm>
              <a:off x="6655594" y="822322"/>
              <a:ext cx="209550" cy="209551"/>
              <a:chOff x="4495" y="1198"/>
              <a:chExt cx="160" cy="160"/>
            </a:xfrm>
          </p:grpSpPr>
          <p:sp>
            <p:nvSpPr>
              <p:cNvPr id="98" name="Oval 47">
                <a:extLst>
                  <a:ext uri="{FF2B5EF4-FFF2-40B4-BE49-F238E27FC236}">
                    <a16:creationId xmlns:a16="http://schemas.microsoft.com/office/drawing/2014/main" id="{38B785D0-2EC9-4079-92D6-AA82A95764C0}"/>
                  </a:ext>
                </a:extLst>
              </p:cNvPr>
              <p:cNvSpPr>
                <a:spLocks noChangeAspect="1" noChangeArrowheads="1"/>
              </p:cNvSpPr>
              <p:nvPr>
                <p:custDataLst>
                  <p:tags r:id="rId13"/>
                </p:custDataLst>
              </p:nvPr>
            </p:nvSpPr>
            <p:spPr bwMode="auto">
              <a:xfrm>
                <a:off x="4495" y="1197"/>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99" name="Arc 48">
                <a:extLst>
                  <a:ext uri="{FF2B5EF4-FFF2-40B4-BE49-F238E27FC236}">
                    <a16:creationId xmlns:a16="http://schemas.microsoft.com/office/drawing/2014/main" id="{8A3490E9-36E3-4F25-BE04-71A330495EFE}"/>
                  </a:ext>
                </a:extLst>
              </p:cNvPr>
              <p:cNvSpPr>
                <a:spLocks noChangeAspect="1"/>
              </p:cNvSpPr>
              <p:nvPr>
                <p:custDataLst>
                  <p:tags r:id="rId14"/>
                </p:custDataLst>
              </p:nvPr>
            </p:nvSpPr>
            <p:spPr bwMode="auto">
              <a:xfrm>
                <a:off x="4495" y="1197"/>
                <a:ext cx="160" cy="160"/>
              </a:xfrm>
              <a:prstGeom prst="arc">
                <a:avLst>
                  <a:gd name="adj1" fmla="val 16200000"/>
                  <a:gd name="adj2" fmla="val 54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sp>
        <p:nvSpPr>
          <p:cNvPr id="61" name="doc id">
            <a:extLst>
              <a:ext uri="{FF2B5EF4-FFF2-40B4-BE49-F238E27FC236}">
                <a16:creationId xmlns:a16="http://schemas.microsoft.com/office/drawing/2014/main" id="{D11FD9C5-5D54-4AE2-9E1A-2E6AC6420192}"/>
              </a:ext>
            </a:extLst>
          </p:cNvPr>
          <p:cNvSpPr txBox="1">
            <a:spLocks noChangeArrowheads="1"/>
          </p:cNvSpPr>
          <p:nvPr/>
        </p:nvSpPr>
        <p:spPr bwMode="white">
          <a:xfrm>
            <a:off x="11487400" y="37255"/>
            <a:ext cx="401703" cy="124720"/>
          </a:xfrm>
          <a:prstGeom prst="rect">
            <a:avLst/>
          </a:prstGeom>
          <a:noFill/>
          <a:ln>
            <a:noFill/>
          </a:ln>
          <a:effec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sz="816">
              <a:solidFill>
                <a:schemeClr val="accent6"/>
              </a:solidFill>
              <a:latin typeface="+mn-lt"/>
            </a:endParaRPr>
          </a:p>
        </p:txBody>
      </p:sp>
      <p:pic>
        <p:nvPicPr>
          <p:cNvPr id="1043" name="Picture 606" descr="Image result for al futtaim logo">
            <a:extLst>
              <a:ext uri="{FF2B5EF4-FFF2-40B4-BE49-F238E27FC236}">
                <a16:creationId xmlns:a16="http://schemas.microsoft.com/office/drawing/2014/main" id="{B34152D8-9FBA-4058-93C7-90C59799B22A}"/>
              </a:ext>
            </a:extLst>
          </p:cNvPr>
          <p:cNvPicPr>
            <a:picLocks noChangeAspect="1" noChangeArrowheads="1"/>
          </p:cNvPicPr>
          <p:nvPr/>
        </p:nvPicPr>
        <p:blipFill>
          <a:blip r:embed="rId25">
            <a:grayscl/>
            <a:biLevel thresh="50000"/>
            <a:extLst>
              <a:ext uri="{28A0092B-C50C-407E-A947-70E740481C1C}">
                <a14:useLocalDpi xmlns:a14="http://schemas.microsoft.com/office/drawing/2010/main" val="0"/>
              </a:ext>
            </a:extLst>
          </a:blip>
          <a:srcRect/>
          <a:stretch>
            <a:fillRect/>
          </a:stretch>
        </p:blipFill>
        <p:spPr bwMode="auto">
          <a:xfrm>
            <a:off x="10833014" y="6634475"/>
            <a:ext cx="719177" cy="149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7D7CAB8B-60A3-4E47-C784-6556551E8592}"/>
              </a:ext>
            </a:extLst>
          </p:cNvPr>
          <p:cNvSpPr txBox="1"/>
          <p:nvPr>
            <p:extLst>
              <p:ext uri="{1162E1C5-73C7-4A58-AE30-91384D911F3F}">
                <p184:classification xmlns:p184="http://schemas.microsoft.com/office/powerpoint/2018/4/main" val="ftr"/>
              </p:ext>
            </p:extLst>
          </p:nvPr>
        </p:nvSpPr>
        <p:spPr>
          <a:xfrm>
            <a:off x="5238750" y="6642100"/>
            <a:ext cx="1743075"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External Al-Futtaim</a:t>
            </a:r>
          </a:p>
        </p:txBody>
      </p:sp>
    </p:spTree>
    <p:extLst>
      <p:ext uri="{BB962C8B-B14F-4D97-AF65-F5344CB8AC3E}">
        <p14:creationId xmlns:p14="http://schemas.microsoft.com/office/powerpoint/2010/main" val="25515134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dt="0"/>
  <p:txStyles>
    <p:titleStyle>
      <a:lvl1pPr algn="l" defTabSz="913526" rtl="0" eaLnBrk="1" fontAlgn="base" hangingPunct="1">
        <a:spcBef>
          <a:spcPct val="0"/>
        </a:spcBef>
        <a:spcAft>
          <a:spcPct val="0"/>
        </a:spcAft>
        <a:tabLst>
          <a:tab pos="275353" algn="l"/>
        </a:tabLst>
        <a:defRPr lang="x-none" sz="2041">
          <a:solidFill>
            <a:schemeClr val="tx2"/>
          </a:solidFill>
          <a:latin typeface="+mj-lt"/>
          <a:ea typeface="+mj-ea"/>
          <a:cs typeface="+mj-cs"/>
        </a:defRPr>
      </a:lvl1pPr>
      <a:lvl2pPr algn="l" defTabSz="913526" rtl="0" eaLnBrk="1" fontAlgn="base" hangingPunct="1">
        <a:spcBef>
          <a:spcPct val="0"/>
        </a:spcBef>
        <a:spcAft>
          <a:spcPct val="0"/>
        </a:spcAft>
        <a:tabLst>
          <a:tab pos="275353" algn="l"/>
        </a:tabLst>
        <a:defRPr lang="x-none" sz="2041">
          <a:solidFill>
            <a:schemeClr val="tx2"/>
          </a:solidFill>
          <a:latin typeface="Arial" charset="0"/>
        </a:defRPr>
      </a:lvl2pPr>
      <a:lvl3pPr algn="l" defTabSz="913526" rtl="0" eaLnBrk="1" fontAlgn="base" hangingPunct="1">
        <a:spcBef>
          <a:spcPct val="0"/>
        </a:spcBef>
        <a:spcAft>
          <a:spcPct val="0"/>
        </a:spcAft>
        <a:tabLst>
          <a:tab pos="275353" algn="l"/>
        </a:tabLst>
        <a:defRPr lang="x-none" sz="2041">
          <a:solidFill>
            <a:schemeClr val="tx2"/>
          </a:solidFill>
          <a:latin typeface="Arial" charset="0"/>
        </a:defRPr>
      </a:lvl3pPr>
      <a:lvl4pPr algn="l" defTabSz="913526" rtl="0" eaLnBrk="1" fontAlgn="base" hangingPunct="1">
        <a:spcBef>
          <a:spcPct val="0"/>
        </a:spcBef>
        <a:spcAft>
          <a:spcPct val="0"/>
        </a:spcAft>
        <a:tabLst>
          <a:tab pos="275353" algn="l"/>
        </a:tabLst>
        <a:defRPr lang="x-none" sz="2041">
          <a:solidFill>
            <a:schemeClr val="tx2"/>
          </a:solidFill>
          <a:latin typeface="Arial" charset="0"/>
        </a:defRPr>
      </a:lvl4pPr>
      <a:lvl5pPr algn="l" defTabSz="913526" rtl="0" eaLnBrk="1" fontAlgn="base" hangingPunct="1">
        <a:spcBef>
          <a:spcPct val="0"/>
        </a:spcBef>
        <a:spcAft>
          <a:spcPct val="0"/>
        </a:spcAft>
        <a:tabLst>
          <a:tab pos="275353" algn="l"/>
        </a:tabLst>
        <a:defRPr lang="x-none" sz="204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algn="l" defTabSz="913526" rtl="0" eaLnBrk="1" fontAlgn="base" hangingPunct="1">
        <a:spcBef>
          <a:spcPct val="0"/>
        </a:spcBef>
        <a:spcAft>
          <a:spcPct val="0"/>
        </a:spcAft>
        <a:buClr>
          <a:schemeClr val="tx2"/>
        </a:buClr>
        <a:buSzPct val="100000"/>
        <a:defRPr lang="x-none" sz="1632">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panose="020B0604020202020204" pitchFamily="34" charset="0"/>
        <a:buChar char="▪"/>
        <a:defRPr lang="x-none" sz="1632">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panose="020B0604020202020204" pitchFamily="34" charset="0"/>
        <a:buChar char="–"/>
        <a:defRPr lang="x-none" sz="1632">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panose="020B0604020202020204" pitchFamily="34" charset="0"/>
        <a:buChar char="▫"/>
        <a:defRPr lang="x-none" sz="1632">
          <a:solidFill>
            <a:schemeClr val="tx1"/>
          </a:solidFill>
          <a:latin typeface="+mn-lt"/>
        </a:defRPr>
      </a:lvl4pPr>
      <a:lvl5pPr marL="764511" indent="-132818" algn="l" defTabSz="913526" rtl="0" eaLnBrk="1" fontAlgn="base" hangingPunct="1">
        <a:spcBef>
          <a:spcPct val="0"/>
        </a:spcBef>
        <a:spcAft>
          <a:spcPct val="0"/>
        </a:spcAft>
        <a:buClr>
          <a:schemeClr val="tx2"/>
        </a:buClr>
        <a:buSzPct val="89000"/>
        <a:buFont typeface="Arial" panose="020B0604020202020204" pitchFamily="34" charset="0"/>
        <a:buChar char="-"/>
        <a:defRPr lang="x-none" sz="1632">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8"/>
            </p:custData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5" imgW="270" imgH="270" progId="TCLayout.ActiveDocument.1">
                  <p:embed/>
                </p:oleObj>
              </mc:Choice>
              <mc:Fallback>
                <p:oleObj name="think-cell Slide" r:id="rId25" imgW="270" imgH="270" progId="TCLayout.ActiveDocument.1">
                  <p:embed/>
                  <p:pic>
                    <p:nvPicPr>
                      <p:cNvPr id="2" name="Object 1" hidden="1"/>
                      <p:cNvPicPr/>
                      <p:nvPr/>
                    </p:nvPicPr>
                    <p:blipFill>
                      <a:blip r:embed="rId26"/>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9"/>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23/08/2020 10:12 Arabian Standard Time</a:t>
            </a:r>
            <a:endParaRPr lang="x-none" sz="1632" baseline="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Printed 24/07/2019 19:54 Arabian Standard Time</a:t>
            </a:r>
            <a:endParaRPr lang="x-none" sz="1632" baseline="0">
              <a:solidFill>
                <a:srgbClr val="808080"/>
              </a:solidFill>
              <a:latin typeface="+mn-lt"/>
              <a:ea typeface="+mn-ea"/>
            </a:endParaRPr>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a:solidFill>
                  <a:schemeClr val="accent6"/>
                </a:solidFill>
                <a:latin typeface="+mn-lt"/>
                <a:ea typeface="+mn-ea"/>
              </a:rPr>
              <a:t>Unit of measure</a:t>
            </a:r>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a:solidFill>
                    <a:srgbClr val="000000"/>
                  </a:solidFill>
                  <a:latin typeface="+mn-lt"/>
                  <a:ea typeface="+mn-ea"/>
                </a:rPr>
                <a:t>Title</a:t>
              </a:r>
            </a:p>
            <a:p>
              <a:r>
                <a:rPr lang="x-none" sz="1632" baseline="0">
                  <a:solidFill>
                    <a:srgbClr val="808080"/>
                  </a:solidFill>
                  <a:latin typeface="+mn-lt"/>
                  <a:ea typeface="+mn-ea"/>
                </a:rPr>
                <a:t>Unit of measure</a:t>
              </a:r>
            </a:p>
          </p:txBody>
        </p:sp>
      </p:grpSp>
      <p:sp>
        <p:nvSpPr>
          <p:cNvPr id="64" name="Rectangle 63"/>
          <p:cNvSpPr/>
          <p:nvPr userDrawn="1"/>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6" name="Slide Number"/>
          <p:cNvSpPr txBox="1">
            <a:spLocks/>
          </p:cNvSpPr>
          <p:nvPr userDrawn="1"/>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a:t>
            </a:fld>
            <a:endParaRPr lang="x-none" sz="800" baseline="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2944" y="285750"/>
              <a:ext cx="0" cy="153247"/>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2944" y="438997"/>
              <a:ext cx="73783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10"/>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3"/>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7" name="Arc 39"/>
              <p:cNvSpPr>
                <a:spLocks noChangeAspect="1"/>
              </p:cNvSpPr>
              <p:nvPr>
                <p:custDataLst>
                  <p:tags r:id="rId24"/>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89" name="MoonLegend2"/>
            <p:cNvGrpSpPr>
              <a:grpSpLocks noChangeAspect="1"/>
            </p:cNvGrpSpPr>
            <p:nvPr>
              <p:custDataLst>
                <p:tags r:id="rId11"/>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1"/>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5" name="Arc 42"/>
              <p:cNvSpPr>
                <a:spLocks noChangeAspect="1"/>
              </p:cNvSpPr>
              <p:nvPr>
                <p:custDataLst>
                  <p:tags r:id="rId22"/>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90" name="MoonLegend4"/>
            <p:cNvGrpSpPr>
              <a:grpSpLocks noChangeAspect="1"/>
            </p:cNvGrpSpPr>
            <p:nvPr>
              <p:custDataLst>
                <p:tags r:id="rId12"/>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19"/>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3" name="Arc 48"/>
              <p:cNvSpPr>
                <a:spLocks noChangeAspect="1"/>
              </p:cNvSpPr>
              <p:nvPr>
                <p:custDataLst>
                  <p:tags r:id="rId20"/>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91" name="MoonLegend5"/>
            <p:cNvGrpSpPr>
              <a:grpSpLocks noChangeAspect="1"/>
            </p:cNvGrpSpPr>
            <p:nvPr>
              <p:custDataLst>
                <p:tags r:id="rId13"/>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7"/>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1" name="Oval 51"/>
              <p:cNvSpPr>
                <a:spLocks noChangeAspect="1" noChangeArrowheads="1"/>
              </p:cNvSpPr>
              <p:nvPr>
                <p:custDataLst>
                  <p:tags r:id="rId18"/>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grpSp>
          <p:nvGrpSpPr>
            <p:cNvPr id="97" name="MoonLegend3"/>
            <p:cNvGrpSpPr>
              <a:grpSpLocks noChangeAspect="1"/>
            </p:cNvGrpSpPr>
            <p:nvPr>
              <p:custDataLst>
                <p:tags r:id="rId14"/>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5"/>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99" name="Arc 48"/>
              <p:cNvSpPr>
                <a:spLocks noChangeAspect="1"/>
              </p:cNvSpPr>
              <p:nvPr>
                <p:custDataLst>
                  <p:tags r:id="rId16"/>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pic>
        <p:nvPicPr>
          <p:cNvPr id="112222" name="Picture 606" descr="Image result for al futtaim logo"/>
          <p:cNvPicPr>
            <a:picLocks noChangeAspect="1" noChangeArrowheads="1"/>
          </p:cNvPicPr>
          <p:nvPr userDrawn="1"/>
        </p:nvPicPr>
        <p:blipFill rotWithShape="1">
          <a:blip r:embed="rId27"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sp>
        <p:nvSpPr>
          <p:cNvPr id="5" name="TextBox 4">
            <a:extLst>
              <a:ext uri="{FF2B5EF4-FFF2-40B4-BE49-F238E27FC236}">
                <a16:creationId xmlns:a16="http://schemas.microsoft.com/office/drawing/2014/main" id="{9FB79A29-26C4-7EB9-F425-A390E659767A}"/>
              </a:ext>
            </a:extLst>
          </p:cNvPr>
          <p:cNvSpPr txBox="1"/>
          <p:nvPr>
            <p:extLst>
              <p:ext uri="{1162E1C5-73C7-4A58-AE30-91384D911F3F}">
                <p184:classification xmlns:p184="http://schemas.microsoft.com/office/powerpoint/2018/4/main" val="ftr"/>
              </p:ext>
            </p:extLst>
          </p:nvPr>
        </p:nvSpPr>
        <p:spPr>
          <a:xfrm>
            <a:off x="5238750" y="6642100"/>
            <a:ext cx="1743075"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External Al-Futtaim</a:t>
            </a:r>
          </a:p>
        </p:txBody>
      </p:sp>
    </p:spTree>
    <p:extLst>
      <p:ext uri="{BB962C8B-B14F-4D97-AF65-F5344CB8AC3E}">
        <p14:creationId xmlns:p14="http://schemas.microsoft.com/office/powerpoint/2010/main" val="784995546"/>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Lst>
  <p:hf hdr="0" ftr="0" dt="0"/>
  <p:txStyles>
    <p:titleStyle>
      <a:lvl1pPr algn="l" defTabSz="913526" rtl="0" eaLnBrk="1" fontAlgn="base" hangingPunct="1">
        <a:spcBef>
          <a:spcPct val="0"/>
        </a:spcBef>
        <a:spcAft>
          <a:spcPct val="0"/>
        </a:spcAft>
        <a:tabLst>
          <a:tab pos="275353" algn="l"/>
        </a:tabLst>
        <a:defRPr lang="x-none" sz="1800"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68">
          <p15:clr>
            <a:srgbClr val="F26B43"/>
          </p15:clr>
        </p15:guide>
        <p15:guide id="2" pos="216">
          <p15:clr>
            <a:srgbClr val="F26B43"/>
          </p15:clr>
        </p15:guide>
        <p15:guide id="3" orient="horz" pos="3936">
          <p15:clr>
            <a:srgbClr val="F26B43"/>
          </p15:clr>
        </p15:guide>
        <p15:guide id="4" pos="748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0"/>
            </p:custData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name="think-cell Slide" r:id="rId27" imgW="270" imgH="270" progId="TCLayout.ActiveDocument.1">
                  <p:embed/>
                </p:oleObj>
              </mc:Choice>
              <mc:Fallback>
                <p:oleObj name="think-cell Slide" r:id="rId27" imgW="270" imgH="270" progId="TCLayout.ActiveDocument.1">
                  <p:embed/>
                  <p:pic>
                    <p:nvPicPr>
                      <p:cNvPr id="2" name="Object 1" hidden="1"/>
                      <p:cNvPicPr/>
                      <p:nvPr/>
                    </p:nvPicPr>
                    <p:blipFill>
                      <a:blip r:embed="rId28"/>
                      <a:stretch>
                        <a:fillRect/>
                      </a:stretch>
                    </p:blipFill>
                    <p:spPr>
                      <a:xfrm>
                        <a:off x="0" y="0"/>
                        <a:ext cx="215979" cy="161974"/>
                      </a:xfrm>
                      <a:prstGeom prst="rect">
                        <a:avLst/>
                      </a:prstGeom>
                    </p:spPr>
                  </p:pic>
                </p:oleObj>
              </mc:Fallback>
            </mc:AlternateContent>
          </a:graphicData>
        </a:graphic>
      </p:graphicFrame>
      <p:sp>
        <p:nvSpPr>
          <p:cNvPr id="6" name="Rectangle 5" hidden="1"/>
          <p:cNvSpPr/>
          <p:nvPr>
            <p:custDataLst>
              <p:tags r:id="rId11"/>
            </p:custDataLst>
          </p:nvPr>
        </p:nvSpPr>
        <p:spPr bwMode="auto">
          <a:xfrm>
            <a:off x="0" y="0"/>
            <a:ext cx="215979"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x-none" sz="1632">
              <a:solidFill>
                <a:srgbClr val="000000"/>
              </a:solidFill>
              <a:sym typeface="Arial" panose="020B0604020202020204" pitchFamily="34" charset="0"/>
            </a:endParaRPr>
          </a:p>
        </p:txBody>
      </p:sp>
      <p:sp>
        <p:nvSpPr>
          <p:cNvPr id="1034" name="Working Draft" hidden="1"/>
          <p:cNvSpPr txBox="1">
            <a:spLocks noChangeArrowheads="1"/>
          </p:cNvSpPr>
          <p:nvPr/>
        </p:nvSpPr>
        <p:spPr bwMode="gray">
          <a:xfrm rot="5400000">
            <a:off x="11114000" y="1979059"/>
            <a:ext cx="1965947"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Last Modified 23/08/2020 10:12 Arabian Standard Time</a:t>
            </a:r>
            <a:endParaRPr lang="x-none" sz="1632" baseline="0">
              <a:solidFill>
                <a:srgbClr val="808080"/>
              </a:solidFill>
              <a:latin typeface="+mn-lt"/>
              <a:ea typeface="+mn-ea"/>
            </a:endParaRPr>
          </a:p>
        </p:txBody>
      </p:sp>
      <p:sp>
        <p:nvSpPr>
          <p:cNvPr id="1035" name="Printed" hidden="1"/>
          <p:cNvSpPr txBox="1">
            <a:spLocks noChangeArrowheads="1"/>
          </p:cNvSpPr>
          <p:nvPr/>
        </p:nvSpPr>
        <p:spPr bwMode="gray">
          <a:xfrm rot="5400000">
            <a:off x="11225216" y="4197039"/>
            <a:ext cx="1743510" cy="96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baseline="0">
                <a:solidFill>
                  <a:srgbClr val="808080"/>
                </a:solidFill>
                <a:latin typeface="+mn-lt"/>
                <a:ea typeface="+mn-ea"/>
              </a:rPr>
              <a:t>Printed 24/07/2019 19:54 Arabian Standard Time</a:t>
            </a:r>
            <a:endParaRPr lang="x-none" sz="1632" baseline="0">
              <a:solidFill>
                <a:srgbClr val="808080"/>
              </a:solidFill>
              <a:latin typeface="+mn-lt"/>
              <a:ea typeface="+mn-ea"/>
            </a:endParaRPr>
          </a:p>
        </p:txBody>
      </p:sp>
      <p:sp>
        <p:nvSpPr>
          <p:cNvPr id="19" name="Title Placeholder 2"/>
          <p:cNvSpPr>
            <a:spLocks noGrp="1" noChangeArrowheads="1"/>
          </p:cNvSpPr>
          <p:nvPr>
            <p:ph type="title"/>
          </p:nvPr>
        </p:nvSpPr>
        <p:spPr bwMode="gray">
          <a:xfrm>
            <a:off x="164147" y="234865"/>
            <a:ext cx="11725484" cy="314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latinLnBrk="0"/>
            <a:r>
              <a:rPr lang="en-US"/>
              <a:t>Click to edit Master title style</a:t>
            </a:r>
            <a:endParaRPr lang="x-none" noProof="0"/>
          </a:p>
        </p:txBody>
      </p:sp>
      <p:sp>
        <p:nvSpPr>
          <p:cNvPr id="10" name="1. On-page tracker" hidden="1"/>
          <p:cNvSpPr>
            <a:spLocks noChangeArrowheads="1"/>
          </p:cNvSpPr>
          <p:nvPr/>
        </p:nvSpPr>
        <p:spPr bwMode="gray">
          <a:xfrm>
            <a:off x="161986" y="77304"/>
            <a:ext cx="511939" cy="128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x-none" sz="816" cap="all" baseline="0">
                <a:solidFill>
                  <a:schemeClr val="accent6"/>
                </a:solidFill>
                <a:latin typeface="+mn-lt"/>
                <a:ea typeface="+mn-ea"/>
              </a:rPr>
              <a:t>TRACKER</a:t>
            </a:r>
          </a:p>
        </p:txBody>
      </p:sp>
      <p:sp>
        <p:nvSpPr>
          <p:cNvPr id="11" name="3. Unit of measure" hidden="1"/>
          <p:cNvSpPr txBox="1">
            <a:spLocks noChangeArrowheads="1"/>
          </p:cNvSpPr>
          <p:nvPr/>
        </p:nvSpPr>
        <p:spPr bwMode="gray">
          <a:xfrm>
            <a:off x="161987" y="566137"/>
            <a:ext cx="11725484" cy="25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a:defRPr lang="x-none"/>
            </a:pPr>
            <a:r>
              <a:rPr lang="x-none" sz="1632" baseline="0">
                <a:solidFill>
                  <a:schemeClr val="accent6"/>
                </a:solidFill>
                <a:latin typeface="+mn-lt"/>
                <a:ea typeface="+mn-ea"/>
              </a:rPr>
              <a:t>Unit of measure</a:t>
            </a:r>
          </a:p>
        </p:txBody>
      </p:sp>
      <p:sp>
        <p:nvSpPr>
          <p:cNvPr id="3" name="Text Placeholder 2"/>
          <p:cNvSpPr>
            <a:spLocks noGrp="1"/>
          </p:cNvSpPr>
          <p:nvPr>
            <p:ph type="body" idx="1"/>
          </p:nvPr>
        </p:nvSpPr>
        <p:spPr bwMode="gray">
          <a:xfrm>
            <a:off x="2696616" y="2715745"/>
            <a:ext cx="5853024" cy="1256112"/>
          </a:xfrm>
          <a:prstGeom prst="rect">
            <a:avLst/>
          </a:prstGeom>
        </p:spPr>
        <p:txBody>
          <a:bodyPr vert="horz" lIns="0" tIns="0" rIns="0" bIns="0" rtlCol="0">
            <a:spAutoFit/>
          </a:bodyPr>
          <a:lstStyle/>
          <a:p>
            <a:pPr lvl="0" latinLnBrk="0"/>
            <a:r>
              <a:rPr lang="en-US"/>
              <a:t>Click to edit Master text styles</a:t>
            </a:r>
          </a:p>
          <a:p>
            <a:pPr lvl="1" latinLnBrk="0"/>
            <a:r>
              <a:rPr lang="en-US"/>
              <a:t>Second level</a:t>
            </a:r>
          </a:p>
          <a:p>
            <a:pPr lvl="2" latinLnBrk="0"/>
            <a:r>
              <a:rPr lang="en-US"/>
              <a:t>Third level</a:t>
            </a:r>
          </a:p>
          <a:p>
            <a:pPr lvl="3" latinLnBrk="0"/>
            <a:r>
              <a:rPr lang="en-US"/>
              <a:t>Fourth level</a:t>
            </a:r>
          </a:p>
          <a:p>
            <a:pPr lvl="4" latinLnBrk="0"/>
            <a:r>
              <a:rPr lang="en-US"/>
              <a:t>Fifth level</a:t>
            </a:r>
            <a:endParaRPr lang="x-none"/>
          </a:p>
        </p:txBody>
      </p:sp>
      <p:grpSp>
        <p:nvGrpSpPr>
          <p:cNvPr id="15" name="ACET" hidden="1"/>
          <p:cNvGrpSpPr>
            <a:grpSpLocks/>
          </p:cNvGrpSpPr>
          <p:nvPr/>
        </p:nvGrpSpPr>
        <p:grpSpPr bwMode="gray">
          <a:xfrm>
            <a:off x="2696615" y="1995073"/>
            <a:ext cx="5801188" cy="531276"/>
            <a:chOff x="915" y="702"/>
            <a:chExt cx="2686" cy="328"/>
          </a:xfrm>
        </p:grpSpPr>
        <p:cxnSp>
          <p:nvCxnSpPr>
            <p:cNvPr id="16" name="AutoShape 249"/>
            <p:cNvCxnSpPr>
              <a:cxnSpLocks noChangeShapeType="1"/>
              <a:stCxn id="18" idx="4"/>
              <a:endCxn id="18" idx="6"/>
            </p:cNvCxnSpPr>
            <p:nvPr/>
          </p:nvCxnSpPr>
          <p:spPr bwMode="gray">
            <a:xfrm>
              <a:off x="915" y="1030"/>
              <a:ext cx="2686" cy="0"/>
            </a:xfrm>
            <a:prstGeom prst="straightConnector1">
              <a:avLst/>
            </a:prstGeom>
            <a:noFill/>
            <a:ln w="9525">
              <a:solidFill>
                <a:schemeClr val="accent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AutoShape 250"/>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x-none" sz="1632" b="1" baseline="0">
                  <a:solidFill>
                    <a:srgbClr val="000000"/>
                  </a:solidFill>
                  <a:latin typeface="+mn-lt"/>
                  <a:ea typeface="+mn-ea"/>
                </a:rPr>
                <a:t>Title</a:t>
              </a:r>
            </a:p>
            <a:p>
              <a:r>
                <a:rPr lang="x-none" sz="1632" baseline="0">
                  <a:solidFill>
                    <a:srgbClr val="808080"/>
                  </a:solidFill>
                  <a:latin typeface="+mn-lt"/>
                  <a:ea typeface="+mn-ea"/>
                </a:rPr>
                <a:t>Unit of measure</a:t>
              </a:r>
            </a:p>
          </p:txBody>
        </p:sp>
      </p:grpSp>
      <p:sp>
        <p:nvSpPr>
          <p:cNvPr id="64" name="Rectangle 63"/>
          <p:cNvSpPr/>
          <p:nvPr userDrawn="1"/>
        </p:nvSpPr>
        <p:spPr bwMode="ltGray">
          <a:xfrm>
            <a:off x="1" y="6560370"/>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1837">
              <a:solidFill>
                <a:schemeClr val="tx1"/>
              </a:solidFill>
            </a:endParaRPr>
          </a:p>
        </p:txBody>
      </p:sp>
      <p:sp>
        <p:nvSpPr>
          <p:cNvPr id="66" name="Slide Number"/>
          <p:cNvSpPr txBox="1">
            <a:spLocks/>
          </p:cNvSpPr>
          <p:nvPr userDrawn="1"/>
        </p:nvSpPr>
        <p:spPr bwMode="ltGray">
          <a:xfrm>
            <a:off x="11756623" y="6639225"/>
            <a:ext cx="130847" cy="128097"/>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16" baseline="0" smtClean="0">
                <a:solidFill>
                  <a:schemeClr val="bg1"/>
                </a:solidFill>
                <a:latin typeface="+mn-lt"/>
              </a:rPr>
              <a:pPr algn="r"/>
              <a:t>‹#›</a:t>
            </a:fld>
            <a:endParaRPr lang="x-none" sz="816" baseline="0">
              <a:solidFill>
                <a:schemeClr val="bg1"/>
              </a:solidFill>
              <a:latin typeface="+mn-lt"/>
            </a:endParaRPr>
          </a:p>
        </p:txBody>
      </p:sp>
      <p:grpSp>
        <p:nvGrpSpPr>
          <p:cNvPr id="4" name="Slide Elements" hidden="1"/>
          <p:cNvGrpSpPr>
            <a:grpSpLocks/>
          </p:cNvGrpSpPr>
          <p:nvPr userDrawn="1"/>
        </p:nvGrpSpPr>
        <p:grpSpPr bwMode="gray">
          <a:xfrm>
            <a:off x="161987" y="6377534"/>
            <a:ext cx="11725484" cy="389788"/>
            <a:chOff x="119063" y="6250216"/>
            <a:chExt cx="8618537" cy="382028"/>
          </a:xfrm>
        </p:grpSpPr>
        <p:sp>
          <p:nvSpPr>
            <p:cNvPr id="13" name="4. Footnote"/>
            <p:cNvSpPr txBox="1">
              <a:spLocks noChangeArrowheads="1"/>
            </p:cNvSpPr>
            <p:nvPr/>
          </p:nvSpPr>
          <p:spPr bwMode="gray">
            <a:xfrm>
              <a:off x="119063" y="6250216"/>
              <a:ext cx="861853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a:defRPr lang="x-none"/>
              </a:pPr>
              <a:r>
                <a:rPr lang="x-none" sz="816" baseline="0">
                  <a:solidFill>
                    <a:srgbClr val="808080"/>
                  </a:solidFill>
                  <a:latin typeface="+mn-lt"/>
                  <a:ea typeface="+mn-ea"/>
                </a:rPr>
                <a:t>1 Footnote</a:t>
              </a:r>
            </a:p>
          </p:txBody>
        </p:sp>
        <p:sp>
          <p:nvSpPr>
            <p:cNvPr id="14" name="5. Source"/>
            <p:cNvSpPr>
              <a:spLocks noChangeArrowheads="1"/>
            </p:cNvSpPr>
            <p:nvPr/>
          </p:nvSpPr>
          <p:spPr bwMode="gray">
            <a:xfrm>
              <a:off x="119063" y="6506697"/>
              <a:ext cx="7690797" cy="125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marL="524791" indent="-524791" defTabSz="913526">
                <a:tabLst>
                  <a:tab pos="625214" algn="l"/>
                </a:tabLst>
              </a:pPr>
              <a:r>
                <a:rPr lang="en-US" sz="816" baseline="0">
                  <a:solidFill>
                    <a:schemeClr val="bg1"/>
                  </a:solidFill>
                  <a:latin typeface="+mn-lt"/>
                  <a:ea typeface="+mn-ea"/>
                </a:rPr>
                <a:t>SOURCE: </a:t>
              </a:r>
              <a:r>
                <a:rPr lang="x-none" sz="816" baseline="0">
                  <a:solidFill>
                    <a:schemeClr val="bg1"/>
                  </a:solidFill>
                  <a:latin typeface="+mn-lt"/>
                  <a:ea typeface="+mn-ea"/>
                </a:rPr>
                <a:t>Source</a:t>
              </a:r>
            </a:p>
          </p:txBody>
        </p:sp>
      </p:grpSp>
      <p:grpSp>
        <p:nvGrpSpPr>
          <p:cNvPr id="67" name="LegendBoxes" hidden="1"/>
          <p:cNvGrpSpPr>
            <a:grpSpLocks/>
          </p:cNvGrpSpPr>
          <p:nvPr userDrawn="1"/>
        </p:nvGrpSpPr>
        <p:grpSpPr bwMode="auto">
          <a:xfrm>
            <a:off x="11108361" y="275438"/>
            <a:ext cx="788828" cy="1022061"/>
            <a:chOff x="4936" y="176"/>
            <a:chExt cx="487" cy="631"/>
          </a:xfrm>
        </p:grpSpPr>
        <p:sp>
          <p:nvSpPr>
            <p:cNvPr id="68" name="Legend1"/>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69"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70" name="Legend2"/>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71"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72" name="Legend3"/>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73"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74" name="Legend4"/>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75"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76" name="LegendLines" hidden="1"/>
          <p:cNvGrpSpPr>
            <a:grpSpLocks/>
          </p:cNvGrpSpPr>
          <p:nvPr userDrawn="1"/>
        </p:nvGrpSpPr>
        <p:grpSpPr bwMode="auto">
          <a:xfrm>
            <a:off x="10794126" y="275438"/>
            <a:ext cx="1103063" cy="749943"/>
            <a:chOff x="4750" y="176"/>
            <a:chExt cx="681" cy="463"/>
          </a:xfrm>
        </p:grpSpPr>
        <p:sp>
          <p:nvSpPr>
            <p:cNvPr id="77"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a:latin typeface="+mn-lt"/>
              </a:endParaRPr>
            </a:p>
          </p:txBody>
        </p:sp>
        <p:sp>
          <p:nvSpPr>
            <p:cNvPr id="78"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a:latin typeface="+mn-lt"/>
              </a:endParaRPr>
            </a:p>
          </p:txBody>
        </p:sp>
        <p:sp>
          <p:nvSpPr>
            <p:cNvPr id="79"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24">
                <a:latin typeface="+mn-lt"/>
              </a:endParaRPr>
            </a:p>
          </p:txBody>
        </p:sp>
        <p:sp>
          <p:nvSpPr>
            <p:cNvPr id="80" name="Legend1"/>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81" name="Legend2"/>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82" name="Legend3"/>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grpSp>
      <p:grpSp>
        <p:nvGrpSpPr>
          <p:cNvPr id="83" name="McKSticker" hidden="1"/>
          <p:cNvGrpSpPr/>
          <p:nvPr userDrawn="1"/>
        </p:nvGrpSpPr>
        <p:grpSpPr bwMode="auto">
          <a:xfrm>
            <a:off x="11134642" y="275439"/>
            <a:ext cx="752829" cy="156360"/>
            <a:chOff x="8002944" y="285750"/>
            <a:chExt cx="737831" cy="153247"/>
          </a:xfrm>
        </p:grpSpPr>
        <p:sp>
          <p:nvSpPr>
            <p:cNvPr id="84" name="StickerRectangle"/>
            <p:cNvSpPr>
              <a:spLocks noChangeArrowheads="1"/>
            </p:cNvSpPr>
            <p:nvPr/>
          </p:nvSpPr>
          <p:spPr bwMode="auto">
            <a:xfrm>
              <a:off x="8002944" y="285750"/>
              <a:ext cx="737831" cy="153247"/>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913526">
                <a:buClr>
                  <a:schemeClr val="tx2"/>
                </a:buClr>
              </a:pPr>
              <a:r>
                <a:rPr lang="en-US" sz="816" baseline="0">
                  <a:solidFill>
                    <a:srgbClr val="808080"/>
                  </a:solidFill>
                  <a:latin typeface="+mn-lt"/>
                </a:rPr>
                <a:t>PRELIMINARY</a:t>
              </a:r>
            </a:p>
          </p:txBody>
        </p:sp>
        <p:cxnSp>
          <p:nvCxnSpPr>
            <p:cNvPr id="85" name="AutoShape 31"/>
            <p:cNvCxnSpPr>
              <a:cxnSpLocks noChangeShapeType="1"/>
              <a:stCxn id="84" idx="2"/>
              <a:endCxn id="84" idx="4"/>
            </p:cNvCxnSpPr>
            <p:nvPr/>
          </p:nvCxnSpPr>
          <p:spPr bwMode="auto">
            <a:xfrm>
              <a:off x="8002944" y="285750"/>
              <a:ext cx="0" cy="153247"/>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86" name="AutoShape 32"/>
            <p:cNvCxnSpPr>
              <a:cxnSpLocks noChangeShapeType="1"/>
              <a:stCxn id="84" idx="4"/>
              <a:endCxn id="84" idx="6"/>
            </p:cNvCxnSpPr>
            <p:nvPr/>
          </p:nvCxnSpPr>
          <p:spPr bwMode="auto">
            <a:xfrm>
              <a:off x="8002944" y="438997"/>
              <a:ext cx="73783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7" name="LegendMoons" hidden="1"/>
          <p:cNvGrpSpPr/>
          <p:nvPr userDrawn="1"/>
        </p:nvGrpSpPr>
        <p:grpSpPr bwMode="auto">
          <a:xfrm>
            <a:off x="11040160" y="275438"/>
            <a:ext cx="857123" cy="1333054"/>
            <a:chOff x="6655594" y="273840"/>
            <a:chExt cx="840048" cy="1306516"/>
          </a:xfrm>
        </p:grpSpPr>
        <p:grpSp>
          <p:nvGrpSpPr>
            <p:cNvPr id="88" name="MoonLegend1"/>
            <p:cNvGrpSpPr>
              <a:grpSpLocks noChangeAspect="1"/>
            </p:cNvGrpSpPr>
            <p:nvPr>
              <p:custDataLst>
                <p:tags r:id="rId12"/>
              </p:custDataLst>
            </p:nvPr>
          </p:nvGrpSpPr>
          <p:grpSpPr bwMode="auto">
            <a:xfrm>
              <a:off x="6655594" y="273840"/>
              <a:ext cx="209550" cy="209551"/>
              <a:chOff x="4533" y="183"/>
              <a:chExt cx="144" cy="144"/>
            </a:xfrm>
          </p:grpSpPr>
          <p:sp>
            <p:nvSpPr>
              <p:cNvPr id="106" name="Oval 38"/>
              <p:cNvSpPr>
                <a:spLocks noChangeAspect="1" noChangeArrowheads="1"/>
              </p:cNvSpPr>
              <p:nvPr>
                <p:custDataLst>
                  <p:tags r:id="rId25"/>
                </p:custDataLst>
              </p:nvPr>
            </p:nvSpPr>
            <p:spPr bwMode="auto">
              <a:xfrm>
                <a:off x="4533" y="183"/>
                <a:ext cx="144" cy="144"/>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7" name="Arc 39"/>
              <p:cNvSpPr>
                <a:spLocks noChangeAspect="1"/>
              </p:cNvSpPr>
              <p:nvPr>
                <p:custDataLst>
                  <p:tags r:id="rId26"/>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89" name="MoonLegend2"/>
            <p:cNvGrpSpPr>
              <a:grpSpLocks noChangeAspect="1"/>
            </p:cNvGrpSpPr>
            <p:nvPr>
              <p:custDataLst>
                <p:tags r:id="rId13"/>
              </p:custDataLst>
            </p:nvPr>
          </p:nvGrpSpPr>
          <p:grpSpPr bwMode="auto">
            <a:xfrm>
              <a:off x="6655594" y="548081"/>
              <a:ext cx="209550" cy="209551"/>
              <a:chOff x="1694" y="2044"/>
              <a:chExt cx="160" cy="160"/>
            </a:xfrm>
          </p:grpSpPr>
          <p:sp>
            <p:nvSpPr>
              <p:cNvPr id="104" name="Oval 41"/>
              <p:cNvSpPr>
                <a:spLocks noChangeAspect="1" noChangeArrowheads="1"/>
              </p:cNvSpPr>
              <p:nvPr>
                <p:custDataLst>
                  <p:tags r:id="rId23"/>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5" name="Arc 42"/>
              <p:cNvSpPr>
                <a:spLocks noChangeAspect="1"/>
              </p:cNvSpPr>
              <p:nvPr>
                <p:custDataLst>
                  <p:tags r:id="rId24"/>
                </p:custDataLst>
              </p:nvPr>
            </p:nvSpPr>
            <p:spPr bwMode="auto">
              <a:xfrm>
                <a:off x="1694" y="2044"/>
                <a:ext cx="160" cy="160"/>
              </a:xfrm>
              <a:prstGeom prst="arc">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90" name="MoonLegend4"/>
            <p:cNvGrpSpPr>
              <a:grpSpLocks noChangeAspect="1"/>
            </p:cNvGrpSpPr>
            <p:nvPr>
              <p:custDataLst>
                <p:tags r:id="rId14"/>
              </p:custDataLst>
            </p:nvPr>
          </p:nvGrpSpPr>
          <p:grpSpPr bwMode="auto">
            <a:xfrm>
              <a:off x="6655594" y="1096563"/>
              <a:ext cx="209550" cy="209551"/>
              <a:chOff x="4495" y="1198"/>
              <a:chExt cx="160" cy="160"/>
            </a:xfrm>
          </p:grpSpPr>
          <p:sp>
            <p:nvSpPr>
              <p:cNvPr id="102" name="Oval 47"/>
              <p:cNvSpPr>
                <a:spLocks noChangeAspect="1" noChangeArrowheads="1"/>
              </p:cNvSpPr>
              <p:nvPr>
                <p:custDataLst>
                  <p:tags r:id="rId21"/>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3" name="Arc 48"/>
              <p:cNvSpPr>
                <a:spLocks noChangeAspect="1"/>
              </p:cNvSpPr>
              <p:nvPr>
                <p:custDataLst>
                  <p:tags r:id="rId22"/>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nvGrpSpPr>
            <p:cNvPr id="91" name="MoonLegend5"/>
            <p:cNvGrpSpPr>
              <a:grpSpLocks noChangeAspect="1"/>
            </p:cNvGrpSpPr>
            <p:nvPr>
              <p:custDataLst>
                <p:tags r:id="rId15"/>
              </p:custDataLst>
            </p:nvPr>
          </p:nvGrpSpPr>
          <p:grpSpPr bwMode="auto">
            <a:xfrm>
              <a:off x="6655594" y="1370805"/>
              <a:ext cx="209550" cy="209551"/>
              <a:chOff x="4495" y="1440"/>
              <a:chExt cx="160" cy="160"/>
            </a:xfrm>
          </p:grpSpPr>
          <p:sp>
            <p:nvSpPr>
              <p:cNvPr id="100" name="Oval 50"/>
              <p:cNvSpPr>
                <a:spLocks noChangeAspect="1" noChangeArrowheads="1"/>
              </p:cNvSpPr>
              <p:nvPr>
                <p:custDataLst>
                  <p:tags r:id="rId19"/>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101" name="Oval 51"/>
              <p:cNvSpPr>
                <a:spLocks noChangeAspect="1" noChangeArrowheads="1"/>
              </p:cNvSpPr>
              <p:nvPr>
                <p:custDataLst>
                  <p:tags r:id="rId20"/>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sp>
          <p:nvSpPr>
            <p:cNvPr id="92" name="Legend1"/>
            <p:cNvSpPr>
              <a:spLocks noChangeArrowheads="1"/>
            </p:cNvSpPr>
            <p:nvPr/>
          </p:nvSpPr>
          <p:spPr bwMode="auto">
            <a:xfrm>
              <a:off x="6976269" y="28654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3" name="Legend2"/>
            <p:cNvSpPr>
              <a:spLocks noChangeArrowheads="1"/>
            </p:cNvSpPr>
            <p:nvPr/>
          </p:nvSpPr>
          <p:spPr bwMode="auto">
            <a:xfrm>
              <a:off x="6976269" y="561178"/>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4" name="Legend3"/>
            <p:cNvSpPr>
              <a:spLocks noChangeArrowheads="1"/>
            </p:cNvSpPr>
            <p:nvPr/>
          </p:nvSpPr>
          <p:spPr bwMode="auto">
            <a:xfrm>
              <a:off x="6976269" y="835817"/>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5" name="Legend4"/>
            <p:cNvSpPr>
              <a:spLocks noChangeArrowheads="1"/>
            </p:cNvSpPr>
            <p:nvPr/>
          </p:nvSpPr>
          <p:spPr bwMode="auto">
            <a:xfrm>
              <a:off x="6976269" y="1107280"/>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sp>
          <p:nvSpPr>
            <p:cNvPr id="96" name="Legend5"/>
            <p:cNvSpPr>
              <a:spLocks noChangeArrowheads="1"/>
            </p:cNvSpPr>
            <p:nvPr/>
          </p:nvSpPr>
          <p:spPr bwMode="auto">
            <a:xfrm>
              <a:off x="6976269" y="1383505"/>
              <a:ext cx="519373"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913526">
                <a:buClr>
                  <a:schemeClr val="tx2"/>
                </a:buClr>
              </a:pPr>
              <a:r>
                <a:rPr lang="en-US" sz="1224">
                  <a:latin typeface="+mn-lt"/>
                </a:rPr>
                <a:t>Legend</a:t>
              </a:r>
            </a:p>
          </p:txBody>
        </p:sp>
        <p:grpSp>
          <p:nvGrpSpPr>
            <p:cNvPr id="97" name="MoonLegend3"/>
            <p:cNvGrpSpPr>
              <a:grpSpLocks noChangeAspect="1"/>
            </p:cNvGrpSpPr>
            <p:nvPr>
              <p:custDataLst>
                <p:tags r:id="rId16"/>
              </p:custDataLst>
            </p:nvPr>
          </p:nvGrpSpPr>
          <p:grpSpPr bwMode="auto">
            <a:xfrm>
              <a:off x="6655594" y="822322"/>
              <a:ext cx="209550" cy="209551"/>
              <a:chOff x="4495" y="1198"/>
              <a:chExt cx="160" cy="160"/>
            </a:xfrm>
          </p:grpSpPr>
          <p:sp>
            <p:nvSpPr>
              <p:cNvPr id="98" name="Oval 47"/>
              <p:cNvSpPr>
                <a:spLocks noChangeAspect="1" noChangeArrowheads="1"/>
              </p:cNvSpPr>
              <p:nvPr>
                <p:custDataLst>
                  <p:tags r:id="rId17"/>
                </p:custDataLst>
              </p:nvPr>
            </p:nvSpPr>
            <p:spPr bwMode="auto">
              <a:xfrm>
                <a:off x="4495" y="1198"/>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sp>
            <p:nvSpPr>
              <p:cNvPr id="99" name="Arc 48"/>
              <p:cNvSpPr>
                <a:spLocks noChangeAspect="1"/>
              </p:cNvSpPr>
              <p:nvPr>
                <p:custDataLst>
                  <p:tags r:id="rId18"/>
                </p:custDataLst>
              </p:nvPr>
            </p:nvSpPr>
            <p:spPr bwMode="auto">
              <a:xfrm>
                <a:off x="4495" y="1198"/>
                <a:ext cx="160" cy="160"/>
              </a:xfrm>
              <a:prstGeom prst="arc">
                <a:avLst>
                  <a:gd name="adj1" fmla="val 16200000"/>
                  <a:gd name="adj2" fmla="val 5400000"/>
                </a:avLst>
              </a:prstGeom>
              <a:solidFill>
                <a:schemeClr val="folHlink"/>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24">
                  <a:latin typeface="+mn-lt"/>
                </a:endParaRPr>
              </a:p>
            </p:txBody>
          </p:sp>
        </p:grpSp>
      </p:grpSp>
      <p:sp>
        <p:nvSpPr>
          <p:cNvPr id="61" name="doc id"/>
          <p:cNvSpPr txBox="1">
            <a:spLocks noChangeArrowheads="1"/>
          </p:cNvSpPr>
          <p:nvPr userDrawn="1"/>
        </p:nvSpPr>
        <p:spPr bwMode="white">
          <a:xfrm>
            <a:off x="11487911" y="37256"/>
            <a:ext cx="401720"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lang="x-none" sz="816" baseline="0">
              <a:solidFill>
                <a:schemeClr val="accent6"/>
              </a:solidFill>
              <a:latin typeface="+mn-lt"/>
            </a:endParaRPr>
          </a:p>
        </p:txBody>
      </p:sp>
      <p:pic>
        <p:nvPicPr>
          <p:cNvPr id="112222" name="Picture 606" descr="Image result for al futtaim logo"/>
          <p:cNvPicPr>
            <a:picLocks noChangeAspect="1" noChangeArrowheads="1"/>
          </p:cNvPicPr>
          <p:nvPr userDrawn="1"/>
        </p:nvPicPr>
        <p:blipFill rotWithShape="1">
          <a:blip r:embed="rId29"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EE7A95B7-EC99-F845-832B-F8006D6E268F}"/>
              </a:ext>
            </a:extLst>
          </p:cNvPr>
          <p:cNvSpPr txBox="1"/>
          <p:nvPr userDrawn="1"/>
        </p:nvSpPr>
        <p:spPr>
          <a:xfrm>
            <a:off x="300424" y="6587861"/>
            <a:ext cx="1063459" cy="222306"/>
          </a:xfrm>
          <a:prstGeom prst="rect">
            <a:avLst/>
          </a:prstGeom>
          <a:noFill/>
        </p:spPr>
        <p:txBody>
          <a:bodyPr wrap="none" rtlCol="0">
            <a:spAutoFit/>
          </a:bodyPr>
          <a:lstStyle/>
          <a:p>
            <a:r>
              <a:rPr lang="en-AE" sz="816">
                <a:solidFill>
                  <a:schemeClr val="bg1"/>
                </a:solidFill>
                <a:latin typeface="Calibri" panose="020F0502020204030204" pitchFamily="34" charset="0"/>
                <a:cs typeface="Calibri" panose="020F0502020204030204" pitchFamily="34" charset="0"/>
              </a:rPr>
              <a:t>Automotive Division</a:t>
            </a:r>
          </a:p>
        </p:txBody>
      </p:sp>
      <p:sp>
        <p:nvSpPr>
          <p:cNvPr id="7" name="TextBox 6">
            <a:extLst>
              <a:ext uri="{FF2B5EF4-FFF2-40B4-BE49-F238E27FC236}">
                <a16:creationId xmlns:a16="http://schemas.microsoft.com/office/drawing/2014/main" id="{B330CC9A-FE23-45F2-80C3-5E820CE3A968}"/>
              </a:ext>
            </a:extLst>
          </p:cNvPr>
          <p:cNvSpPr txBox="1"/>
          <p:nvPr>
            <p:extLst>
              <p:ext uri="{1162E1C5-73C7-4A58-AE30-91384D911F3F}">
                <p184:classification xmlns:p184="http://schemas.microsoft.com/office/powerpoint/2018/4/main" val="ftr"/>
              </p:ext>
            </p:extLst>
          </p:nvPr>
        </p:nvSpPr>
        <p:spPr>
          <a:xfrm>
            <a:off x="5238750" y="6642100"/>
            <a:ext cx="1743075"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External Al-Futtaim</a:t>
            </a:r>
          </a:p>
        </p:txBody>
      </p:sp>
    </p:spTree>
    <p:extLst>
      <p:ext uri="{BB962C8B-B14F-4D97-AF65-F5344CB8AC3E}">
        <p14:creationId xmlns:p14="http://schemas.microsoft.com/office/powerpoint/2010/main" val="1765944388"/>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7" r:id="rId5"/>
    <p:sldLayoutId id="2147483768" r:id="rId6"/>
    <p:sldLayoutId id="2147483769" r:id="rId7"/>
    <p:sldLayoutId id="2147483780" r:id="rId8"/>
  </p:sldLayoutIdLst>
  <p:hf sldNum="0" hdr="0" ftr="0" dt="0"/>
  <p:txStyles>
    <p:titleStyle>
      <a:lvl1pPr algn="l" defTabSz="913526" rtl="0" eaLnBrk="1" fontAlgn="base" hangingPunct="1">
        <a:spcBef>
          <a:spcPct val="0"/>
        </a:spcBef>
        <a:spcAft>
          <a:spcPct val="0"/>
        </a:spcAft>
        <a:tabLst>
          <a:tab pos="275353" algn="l"/>
        </a:tabLst>
        <a:defRPr lang="x-none" sz="2041" b="0" baseline="0">
          <a:solidFill>
            <a:schemeClr val="tx2"/>
          </a:solidFill>
          <a:latin typeface="+mj-lt"/>
          <a:ea typeface="+mj-ea"/>
          <a:cs typeface="+mj-cs"/>
        </a:defRPr>
      </a:lvl1pPr>
      <a:lvl2pPr algn="l" defTabSz="913526" rtl="0" eaLnBrk="1" fontAlgn="base" hangingPunct="1">
        <a:spcBef>
          <a:spcPct val="0"/>
        </a:spcBef>
        <a:spcAft>
          <a:spcPct val="0"/>
        </a:spcAft>
        <a:defRPr lang="x-none" sz="1939" b="1">
          <a:solidFill>
            <a:schemeClr val="tx2"/>
          </a:solidFill>
          <a:latin typeface="Arial" charset="0"/>
        </a:defRPr>
      </a:lvl2pPr>
      <a:lvl3pPr algn="l" defTabSz="913526" rtl="0" eaLnBrk="1" fontAlgn="base" hangingPunct="1">
        <a:spcBef>
          <a:spcPct val="0"/>
        </a:spcBef>
        <a:spcAft>
          <a:spcPct val="0"/>
        </a:spcAft>
        <a:defRPr lang="x-none" sz="1939" b="1">
          <a:solidFill>
            <a:schemeClr val="tx2"/>
          </a:solidFill>
          <a:latin typeface="Arial" charset="0"/>
        </a:defRPr>
      </a:lvl3pPr>
      <a:lvl4pPr algn="l" defTabSz="913526" rtl="0" eaLnBrk="1" fontAlgn="base" hangingPunct="1">
        <a:spcBef>
          <a:spcPct val="0"/>
        </a:spcBef>
        <a:spcAft>
          <a:spcPct val="0"/>
        </a:spcAft>
        <a:defRPr lang="x-none" sz="1939" b="1">
          <a:solidFill>
            <a:schemeClr val="tx2"/>
          </a:solidFill>
          <a:latin typeface="Arial" charset="0"/>
        </a:defRPr>
      </a:lvl4pPr>
      <a:lvl5pPr algn="l" defTabSz="913526" rtl="0" eaLnBrk="1" fontAlgn="base" hangingPunct="1">
        <a:spcBef>
          <a:spcPct val="0"/>
        </a:spcBef>
        <a:spcAft>
          <a:spcPct val="0"/>
        </a:spcAft>
        <a:defRPr lang="x-none" sz="1939" b="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buSzPct val="100000"/>
        <a:defRPr lang="x-none" sz="1632"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charset="0"/>
        <a:buChar char="▪"/>
        <a:defRPr lang="x-none" sz="1632"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charset="0"/>
        <a:buChar char="▫"/>
        <a:defRPr lang="x-none" sz="1632"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1026" name="Object 1" hidden="1">
            <a:extLst>
              <a:ext uri="{FF2B5EF4-FFF2-40B4-BE49-F238E27FC236}">
                <a16:creationId xmlns:a16="http://schemas.microsoft.com/office/drawing/2014/main" id="{495745DE-65CD-4F8F-A261-B1F6844343A4}"/>
              </a:ext>
            </a:extLst>
          </p:cNvPr>
          <p:cNvGraphicFramePr>
            <a:graphicFrameLocks noChangeAspect="1"/>
          </p:cNvGraphicFramePr>
          <p:nvPr>
            <p:custDataLst>
              <p:tags r:id="rId13"/>
            </p:custDataLst>
          </p:nvPr>
        </p:nvGraphicFramePr>
        <p:xfrm>
          <a:off x="0" y="0"/>
          <a:ext cx="215430" cy="161974"/>
        </p:xfrm>
        <a:graphic>
          <a:graphicData uri="http://schemas.openxmlformats.org/presentationml/2006/ole">
            <mc:AlternateContent xmlns:mc="http://schemas.openxmlformats.org/markup-compatibility/2006">
              <mc:Choice xmlns:v="urn:schemas-microsoft-com:vml" Requires="v">
                <p:oleObj name="think-cell Slide" r:id="rId30" imgW="360" imgH="360" progId="TCLayout.ActiveDocument.1">
                  <p:embed/>
                </p:oleObj>
              </mc:Choice>
              <mc:Fallback>
                <p:oleObj name="think-cell Slide" r:id="rId30" imgW="360" imgH="360" progId="TCLayout.ActiveDocument.1">
                  <p:embed/>
                  <p:pic>
                    <p:nvPicPr>
                      <p:cNvPr id="1026" name="Object 1" hidden="1">
                        <a:extLst>
                          <a:ext uri="{FF2B5EF4-FFF2-40B4-BE49-F238E27FC236}">
                            <a16:creationId xmlns:a16="http://schemas.microsoft.com/office/drawing/2014/main" id="{495745DE-65CD-4F8F-A261-B1F6844343A4}"/>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0" y="0"/>
                        <a:ext cx="215430" cy="161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 name="Rectangle 5" hidden="1">
            <a:extLst>
              <a:ext uri="{FF2B5EF4-FFF2-40B4-BE49-F238E27FC236}">
                <a16:creationId xmlns:a16="http://schemas.microsoft.com/office/drawing/2014/main" id="{F350EA72-916C-45A9-8CEE-73C22063F242}"/>
              </a:ext>
            </a:extLst>
          </p:cNvPr>
          <p:cNvSpPr/>
          <p:nvPr>
            <p:custDataLst>
              <p:tags r:id="rId14"/>
            </p:custDataLst>
          </p:nvPr>
        </p:nvSpPr>
        <p:spPr bwMode="auto">
          <a:xfrm>
            <a:off x="0" y="0"/>
            <a:ext cx="215430"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lstStyle/>
          <a:p>
            <a:pPr algn="ctr" eaLnBrk="1" hangingPunct="1">
              <a:defRPr/>
            </a:pPr>
            <a:endParaRPr lang="x-none" sz="1837">
              <a:solidFill>
                <a:srgbClr val="000000"/>
              </a:solidFill>
              <a:sym typeface="Arial" panose="020B0604020202020204" pitchFamily="34" charset="0"/>
            </a:endParaRPr>
          </a:p>
        </p:txBody>
      </p:sp>
      <p:sp>
        <p:nvSpPr>
          <p:cNvPr id="1034" name="Working Draft" hidden="1">
            <a:extLst>
              <a:ext uri="{FF2B5EF4-FFF2-40B4-BE49-F238E27FC236}">
                <a16:creationId xmlns:a16="http://schemas.microsoft.com/office/drawing/2014/main" id="{C56466F6-EF07-4248-BA69-DABE7809A173}"/>
              </a:ext>
            </a:extLst>
          </p:cNvPr>
          <p:cNvSpPr txBox="1">
            <a:spLocks noChangeArrowheads="1"/>
          </p:cNvSpPr>
          <p:nvPr/>
        </p:nvSpPr>
        <p:spPr bwMode="gray">
          <a:xfrm rot="5400000">
            <a:off x="11113461" y="1979058"/>
            <a:ext cx="1965947" cy="96108"/>
          </a:xfrm>
          <a:prstGeom prst="rect">
            <a:avLst/>
          </a:prstGeom>
          <a:noFill/>
          <a:ln>
            <a:noFill/>
          </a:ln>
          <a:effec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a:solidFill>
                  <a:srgbClr val="808080"/>
                </a:solidFill>
                <a:latin typeface="+mn-lt"/>
              </a:rPr>
              <a:t>Last Modified 12/08/2020 04:05 Arabian Standard Time</a:t>
            </a:r>
            <a:endParaRPr sz="1632">
              <a:solidFill>
                <a:srgbClr val="808080"/>
              </a:solidFill>
              <a:latin typeface="+mn-lt"/>
            </a:endParaRPr>
          </a:p>
        </p:txBody>
      </p:sp>
      <p:sp>
        <p:nvSpPr>
          <p:cNvPr id="1035" name="Printed" hidden="1">
            <a:extLst>
              <a:ext uri="{FF2B5EF4-FFF2-40B4-BE49-F238E27FC236}">
                <a16:creationId xmlns:a16="http://schemas.microsoft.com/office/drawing/2014/main" id="{4C62C3A9-AD64-4F14-A658-E20D7123F4F9}"/>
              </a:ext>
            </a:extLst>
          </p:cNvPr>
          <p:cNvSpPr txBox="1">
            <a:spLocks noChangeArrowheads="1"/>
          </p:cNvSpPr>
          <p:nvPr/>
        </p:nvSpPr>
        <p:spPr bwMode="gray">
          <a:xfrm rot="5400000">
            <a:off x="11224679" y="4197298"/>
            <a:ext cx="1743510" cy="96108"/>
          </a:xfrm>
          <a:prstGeom prst="rect">
            <a:avLst/>
          </a:prstGeom>
          <a:noFill/>
          <a:ln>
            <a:noFill/>
          </a:ln>
          <a:effec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a:solidFill>
                  <a:srgbClr val="808080"/>
                </a:solidFill>
                <a:latin typeface="+mn-lt"/>
              </a:rPr>
              <a:t>Printed 25/07/2020 16:01 Arabian Standard Time</a:t>
            </a:r>
            <a:endParaRPr sz="1632">
              <a:solidFill>
                <a:srgbClr val="808080"/>
              </a:solidFill>
              <a:latin typeface="+mn-lt"/>
            </a:endParaRPr>
          </a:p>
        </p:txBody>
      </p:sp>
      <p:sp>
        <p:nvSpPr>
          <p:cNvPr id="1030" name="Title Placeholder 2">
            <a:extLst>
              <a:ext uri="{FF2B5EF4-FFF2-40B4-BE49-F238E27FC236}">
                <a16:creationId xmlns:a16="http://schemas.microsoft.com/office/drawing/2014/main" id="{65A41C96-0F77-4267-817E-43D9C45EF475}"/>
              </a:ext>
            </a:extLst>
          </p:cNvPr>
          <p:cNvSpPr>
            <a:spLocks noGrp="1" noChangeArrowheads="1"/>
          </p:cNvSpPr>
          <p:nvPr>
            <p:ph type="title"/>
          </p:nvPr>
        </p:nvSpPr>
        <p:spPr bwMode="gray">
          <a:xfrm>
            <a:off x="163597" y="234864"/>
            <a:ext cx="11725506" cy="314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altLang="en-US"/>
              <a:t>Click to edit Master title style</a:t>
            </a:r>
          </a:p>
        </p:txBody>
      </p:sp>
      <p:sp>
        <p:nvSpPr>
          <p:cNvPr id="10" name="1. On-page tracker" hidden="1">
            <a:extLst>
              <a:ext uri="{FF2B5EF4-FFF2-40B4-BE49-F238E27FC236}">
                <a16:creationId xmlns:a16="http://schemas.microsoft.com/office/drawing/2014/main" id="{931442EE-D1A0-4B63-8089-4E8E00F02D04}"/>
              </a:ext>
            </a:extLst>
          </p:cNvPr>
          <p:cNvSpPr>
            <a:spLocks noChangeArrowheads="1"/>
          </p:cNvSpPr>
          <p:nvPr/>
        </p:nvSpPr>
        <p:spPr bwMode="gray">
          <a:xfrm>
            <a:off x="161977" y="77748"/>
            <a:ext cx="511939" cy="128097"/>
          </a:xfrm>
          <a:prstGeom prst="rect">
            <a:avLst/>
          </a:prstGeom>
          <a:noFill/>
          <a:ln>
            <a:noFill/>
          </a:ln>
          <a:effectLst/>
        </p:spPr>
        <p:txBody>
          <a:bodyPr wrap="none" lIns="0" tIns="0" rIns="0" bIns="0">
            <a:spAutoFit/>
          </a:bodyPr>
          <a:lstStyle/>
          <a:p>
            <a:pPr eaLnBrk="1" hangingPunct="1">
              <a:defRPr/>
            </a:pPr>
            <a:r>
              <a:rPr lang="x-none" sz="816" cap="all">
                <a:solidFill>
                  <a:schemeClr val="accent6"/>
                </a:solidFill>
                <a:latin typeface="+mn-lt"/>
              </a:rPr>
              <a:t>TRACKER</a:t>
            </a:r>
          </a:p>
        </p:txBody>
      </p:sp>
      <p:sp>
        <p:nvSpPr>
          <p:cNvPr id="11" name="3. Unit of measure" hidden="1">
            <a:extLst>
              <a:ext uri="{FF2B5EF4-FFF2-40B4-BE49-F238E27FC236}">
                <a16:creationId xmlns:a16="http://schemas.microsoft.com/office/drawing/2014/main" id="{13AE87C4-B8F6-45A9-8AE8-D7105903C5DF}"/>
              </a:ext>
            </a:extLst>
          </p:cNvPr>
          <p:cNvSpPr txBox="1">
            <a:spLocks noChangeArrowheads="1"/>
          </p:cNvSpPr>
          <p:nvPr/>
        </p:nvSpPr>
        <p:spPr bwMode="gray">
          <a:xfrm>
            <a:off x="161977" y="566911"/>
            <a:ext cx="11725507" cy="256260"/>
          </a:xfrm>
          <a:prstGeom prst="rect">
            <a:avLst/>
          </a:prstGeom>
          <a:noFill/>
          <a:ln>
            <a:noFill/>
          </a:ln>
          <a:effectLst/>
        </p:spPr>
        <p:txBody>
          <a:bodyPr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eaLnBrk="1" hangingPunct="1">
              <a:defRPr lang="x-none"/>
            </a:pPr>
            <a:r>
              <a:rPr sz="1632">
                <a:solidFill>
                  <a:schemeClr val="accent6"/>
                </a:solidFill>
                <a:latin typeface="+mn-lt"/>
              </a:rPr>
              <a:t>Unit of measure</a:t>
            </a:r>
          </a:p>
        </p:txBody>
      </p:sp>
      <p:sp>
        <p:nvSpPr>
          <p:cNvPr id="1033" name="Text Placeholder 2">
            <a:extLst>
              <a:ext uri="{FF2B5EF4-FFF2-40B4-BE49-F238E27FC236}">
                <a16:creationId xmlns:a16="http://schemas.microsoft.com/office/drawing/2014/main" id="{2BBE072D-B39F-4DDA-9700-6AFCBC42F297}"/>
              </a:ext>
            </a:extLst>
          </p:cNvPr>
          <p:cNvSpPr>
            <a:spLocks noGrp="1" noChangeArrowheads="1"/>
          </p:cNvSpPr>
          <p:nvPr>
            <p:ph type="body" idx="1"/>
          </p:nvPr>
        </p:nvSpPr>
        <p:spPr bwMode="gray">
          <a:xfrm>
            <a:off x="2696916" y="2716313"/>
            <a:ext cx="5852224" cy="1255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grpSp>
        <p:nvGrpSpPr>
          <p:cNvPr id="2" name="ACET" hidden="1">
            <a:extLst>
              <a:ext uri="{FF2B5EF4-FFF2-40B4-BE49-F238E27FC236}">
                <a16:creationId xmlns:a16="http://schemas.microsoft.com/office/drawing/2014/main" id="{61FAE8AD-BB5E-4989-832A-BBF00F7BA2FA}"/>
              </a:ext>
            </a:extLst>
          </p:cNvPr>
          <p:cNvGrpSpPr>
            <a:grpSpLocks/>
          </p:cNvGrpSpPr>
          <p:nvPr/>
        </p:nvGrpSpPr>
        <p:grpSpPr bwMode="auto">
          <a:xfrm>
            <a:off x="2696916" y="1995526"/>
            <a:ext cx="5800391" cy="531276"/>
            <a:chOff x="915" y="702"/>
            <a:chExt cx="2686" cy="328"/>
          </a:xfrm>
        </p:grpSpPr>
        <p:cxnSp>
          <p:nvCxnSpPr>
            <p:cNvPr id="16" name="AutoShape 249">
              <a:extLst>
                <a:ext uri="{FF2B5EF4-FFF2-40B4-BE49-F238E27FC236}">
                  <a16:creationId xmlns:a16="http://schemas.microsoft.com/office/drawing/2014/main" id="{8ED9BC8A-4D2E-4E89-A49F-E394105344CD}"/>
                </a:ext>
              </a:extLst>
            </p:cNvPr>
            <p:cNvCxnSpPr>
              <a:cxnSpLocks noChangeShapeType="1"/>
              <a:stCxn id="1084" idx="4"/>
              <a:endCxn id="1084" idx="6"/>
            </p:cNvCxnSpPr>
            <p:nvPr/>
          </p:nvCxnSpPr>
          <p:spPr bwMode="gray">
            <a:xfrm>
              <a:off x="915" y="1030"/>
              <a:ext cx="2686" cy="0"/>
            </a:xfrm>
            <a:prstGeom prst="straightConnector1">
              <a:avLst/>
            </a:prstGeom>
            <a:noFill/>
            <a:ln w="9525">
              <a:solidFill>
                <a:schemeClr val="accent6"/>
              </a:solidFill>
              <a:round/>
              <a:headEnd/>
              <a:tailEnd/>
            </a:ln>
            <a:effectLst/>
          </p:spPr>
        </p:cxnSp>
        <p:sp>
          <p:nvSpPr>
            <p:cNvPr id="1084" name="AutoShape 250">
              <a:extLst>
                <a:ext uri="{FF2B5EF4-FFF2-40B4-BE49-F238E27FC236}">
                  <a16:creationId xmlns:a16="http://schemas.microsoft.com/office/drawing/2014/main" id="{9FBD549D-4CDA-4E05-8BA8-3B54AA935297}"/>
                </a:ext>
              </a:extLst>
            </p:cNvPr>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r>
                <a:rPr lang="en-US" altLang="en-US" sz="1632" b="1">
                  <a:solidFill>
                    <a:srgbClr val="000000"/>
                  </a:solidFill>
                </a:rPr>
                <a:t>Title</a:t>
              </a:r>
            </a:p>
            <a:p>
              <a:pPr eaLnBrk="1" hangingPunct="1"/>
              <a:r>
                <a:rPr lang="en-US" altLang="en-US" sz="1632">
                  <a:solidFill>
                    <a:srgbClr val="808080"/>
                  </a:solidFill>
                </a:rPr>
                <a:t>Unit of measure</a:t>
              </a:r>
            </a:p>
          </p:txBody>
        </p:sp>
      </p:grpSp>
      <p:sp>
        <p:nvSpPr>
          <p:cNvPr id="64" name="Rectangle 63">
            <a:extLst>
              <a:ext uri="{FF2B5EF4-FFF2-40B4-BE49-F238E27FC236}">
                <a16:creationId xmlns:a16="http://schemas.microsoft.com/office/drawing/2014/main" id="{C63ACEAC-C6B0-41E5-B556-86BA04F5FF5C}"/>
              </a:ext>
            </a:extLst>
          </p:cNvPr>
          <p:cNvSpPr/>
          <p:nvPr/>
        </p:nvSpPr>
        <p:spPr bwMode="ltGray">
          <a:xfrm>
            <a:off x="1" y="6559967"/>
            <a:ext cx="12192000" cy="298033"/>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37">
              <a:solidFill>
                <a:schemeClr val="tx1"/>
              </a:solidFill>
            </a:endParaRPr>
          </a:p>
        </p:txBody>
      </p:sp>
      <p:sp>
        <p:nvSpPr>
          <p:cNvPr id="66" name="Slide Number">
            <a:extLst>
              <a:ext uri="{FF2B5EF4-FFF2-40B4-BE49-F238E27FC236}">
                <a16:creationId xmlns:a16="http://schemas.microsoft.com/office/drawing/2014/main" id="{1187C83D-ACC0-4338-BCBA-6188D6C566E7}"/>
              </a:ext>
            </a:extLst>
          </p:cNvPr>
          <p:cNvSpPr txBox="1">
            <a:spLocks/>
          </p:cNvSpPr>
          <p:nvPr/>
        </p:nvSpPr>
        <p:spPr bwMode="ltGray">
          <a:xfrm>
            <a:off x="11756636" y="6639267"/>
            <a:ext cx="130848" cy="128097"/>
          </a:xfrm>
          <a:prstGeom prst="rect">
            <a:avLst/>
          </a:prstGeom>
        </p:spPr>
        <p:txBody>
          <a:bodyPr wrap="none" lIns="0" tIns="0" rIns="0" bIns="0" anchor="ctr">
            <a:spAutoFit/>
          </a:bodyPr>
          <a:lstStyle>
            <a:defPPr>
              <a:defRPr lang="x-none"/>
            </a:defPPr>
            <a:lvl1pPr>
              <a:defRPr lang="x-none" sz="1000" baseline="0">
                <a:latin typeface="+mn-lt"/>
              </a:defRPr>
            </a:lvl1pPr>
          </a:lstStyle>
          <a:p>
            <a:pPr algn="r" eaLnBrk="1" hangingPunct="1">
              <a:defRPr/>
            </a:pPr>
            <a:fld id="{EF94B6AB-4536-4756-A909-E92041948507}" type="slidenum">
              <a:rPr sz="816" smtClean="0">
                <a:solidFill>
                  <a:schemeClr val="bg1"/>
                </a:solidFill>
              </a:rPr>
              <a:pPr algn="r" eaLnBrk="1" hangingPunct="1">
                <a:defRPr/>
              </a:pPr>
              <a:t>‹#›</a:t>
            </a:fld>
            <a:endParaRPr sz="816">
              <a:solidFill>
                <a:schemeClr val="bg1"/>
              </a:solidFill>
            </a:endParaRPr>
          </a:p>
        </p:txBody>
      </p:sp>
      <p:grpSp>
        <p:nvGrpSpPr>
          <p:cNvPr id="1037" name="Slide Elements" hidden="1">
            <a:extLst>
              <a:ext uri="{FF2B5EF4-FFF2-40B4-BE49-F238E27FC236}">
                <a16:creationId xmlns:a16="http://schemas.microsoft.com/office/drawing/2014/main" id="{D88D2E6B-6208-462E-A363-E9C8E5CFA72E}"/>
              </a:ext>
            </a:extLst>
          </p:cNvPr>
          <p:cNvGrpSpPr>
            <a:grpSpLocks/>
          </p:cNvGrpSpPr>
          <p:nvPr/>
        </p:nvGrpSpPr>
        <p:grpSpPr bwMode="auto">
          <a:xfrm>
            <a:off x="161977" y="6376793"/>
            <a:ext cx="11725507" cy="390210"/>
            <a:chOff x="119063" y="6249337"/>
            <a:chExt cx="8618537" cy="382998"/>
          </a:xfrm>
        </p:grpSpPr>
        <p:sp>
          <p:nvSpPr>
            <p:cNvPr id="13" name="4. Footnote">
              <a:extLst>
                <a:ext uri="{FF2B5EF4-FFF2-40B4-BE49-F238E27FC236}">
                  <a16:creationId xmlns:a16="http://schemas.microsoft.com/office/drawing/2014/main" id="{3CA65476-F2BE-428F-98F3-A3E0D6FBBE96}"/>
                </a:ext>
              </a:extLst>
            </p:cNvPr>
            <p:cNvSpPr txBox="1">
              <a:spLocks noChangeArrowheads="1"/>
            </p:cNvSpPr>
            <p:nvPr/>
          </p:nvSpPr>
          <p:spPr bwMode="gray">
            <a:xfrm>
              <a:off x="119063" y="6249337"/>
              <a:ext cx="8618537" cy="125729"/>
            </a:xfrm>
            <a:prstGeom prst="rect">
              <a:avLst/>
            </a:prstGeom>
            <a:noFill/>
            <a:ln>
              <a:noFill/>
            </a:ln>
            <a:effec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eaLnBrk="1" hangingPunct="1">
                <a:defRPr lang="x-none"/>
              </a:pPr>
              <a:r>
                <a:rPr sz="816">
                  <a:solidFill>
                    <a:srgbClr val="808080"/>
                  </a:solidFill>
                  <a:latin typeface="+mn-lt"/>
                </a:rPr>
                <a:t>1 Footnote</a:t>
              </a:r>
            </a:p>
          </p:txBody>
        </p:sp>
        <p:sp>
          <p:nvSpPr>
            <p:cNvPr id="1082" name="5. Source">
              <a:extLst>
                <a:ext uri="{FF2B5EF4-FFF2-40B4-BE49-F238E27FC236}">
                  <a16:creationId xmlns:a16="http://schemas.microsoft.com/office/drawing/2014/main" id="{B713F52A-DA66-4DA0-BFC3-D6364B7495F9}"/>
                </a:ext>
              </a:extLst>
            </p:cNvPr>
            <p:cNvSpPr>
              <a:spLocks noChangeArrowheads="1"/>
            </p:cNvSpPr>
            <p:nvPr/>
          </p:nvSpPr>
          <p:spPr bwMode="gray">
            <a:xfrm>
              <a:off x="119063" y="6506606"/>
              <a:ext cx="7690797" cy="125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marL="514350" indent="-514350" defTabSz="895350">
                <a:tabLst>
                  <a:tab pos="612775" algn="l"/>
                </a:tabLst>
                <a:defRPr sz="1600">
                  <a:solidFill>
                    <a:schemeClr val="tx1"/>
                  </a:solidFill>
                  <a:latin typeface="Arial" panose="020B0604020202020204" pitchFamily="34" charset="0"/>
                </a:defRPr>
              </a:lvl1pPr>
              <a:lvl2pPr marL="742950" indent="-285750" defTabSz="895350">
                <a:tabLst>
                  <a:tab pos="612775" algn="l"/>
                </a:tabLst>
                <a:defRPr sz="1600">
                  <a:solidFill>
                    <a:schemeClr val="tx1"/>
                  </a:solidFill>
                  <a:latin typeface="Arial" panose="020B0604020202020204" pitchFamily="34" charset="0"/>
                </a:defRPr>
              </a:lvl2pPr>
              <a:lvl3pPr marL="1143000" indent="-228600" defTabSz="895350">
                <a:tabLst>
                  <a:tab pos="612775" algn="l"/>
                </a:tabLst>
                <a:defRPr sz="1600">
                  <a:solidFill>
                    <a:schemeClr val="tx1"/>
                  </a:solidFill>
                  <a:latin typeface="Arial" panose="020B0604020202020204" pitchFamily="34" charset="0"/>
                </a:defRPr>
              </a:lvl3pPr>
              <a:lvl4pPr marL="1600200" indent="-228600" defTabSz="895350">
                <a:tabLst>
                  <a:tab pos="612775" algn="l"/>
                </a:tabLst>
                <a:defRPr sz="1600">
                  <a:solidFill>
                    <a:schemeClr val="tx1"/>
                  </a:solidFill>
                  <a:latin typeface="Arial" panose="020B0604020202020204" pitchFamily="34" charset="0"/>
                </a:defRPr>
              </a:lvl4pPr>
              <a:lvl5pPr marL="2057400" indent="-228600" defTabSz="895350">
                <a:tabLst>
                  <a:tab pos="612775" algn="l"/>
                </a:tabLst>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9pPr>
            </a:lstStyle>
            <a:p>
              <a:pPr eaLnBrk="1" hangingPunct="1"/>
              <a:r>
                <a:rPr lang="en-US" altLang="en-US" sz="816">
                  <a:solidFill>
                    <a:schemeClr val="bg1"/>
                  </a:solidFill>
                </a:rPr>
                <a:t>SOURCE: Source</a:t>
              </a:r>
            </a:p>
          </p:txBody>
        </p:sp>
      </p:grpSp>
      <p:grpSp>
        <p:nvGrpSpPr>
          <p:cNvPr id="1038" name="LegendBoxes" hidden="1">
            <a:extLst>
              <a:ext uri="{FF2B5EF4-FFF2-40B4-BE49-F238E27FC236}">
                <a16:creationId xmlns:a16="http://schemas.microsoft.com/office/drawing/2014/main" id="{A39012C9-BA68-4B75-BB23-9EDD6EC49804}"/>
              </a:ext>
            </a:extLst>
          </p:cNvPr>
          <p:cNvGrpSpPr>
            <a:grpSpLocks/>
          </p:cNvGrpSpPr>
          <p:nvPr/>
        </p:nvGrpSpPr>
        <p:grpSpPr bwMode="auto">
          <a:xfrm>
            <a:off x="11108375" y="275357"/>
            <a:ext cx="788828" cy="1022060"/>
            <a:chOff x="4936" y="176"/>
            <a:chExt cx="487" cy="631"/>
          </a:xfrm>
        </p:grpSpPr>
        <p:sp>
          <p:nvSpPr>
            <p:cNvPr id="1073" name="Legend1">
              <a:extLst>
                <a:ext uri="{FF2B5EF4-FFF2-40B4-BE49-F238E27FC236}">
                  <a16:creationId xmlns:a16="http://schemas.microsoft.com/office/drawing/2014/main" id="{A948A4BB-0516-4838-941F-536D8360550D}"/>
                </a:ext>
              </a:extLst>
            </p:cNvPr>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4" name="LegendRectangle1">
              <a:extLst>
                <a:ext uri="{FF2B5EF4-FFF2-40B4-BE49-F238E27FC236}">
                  <a16:creationId xmlns:a16="http://schemas.microsoft.com/office/drawing/2014/main" id="{8EEA361E-265B-414C-BFD9-6AB12AF79A3C}"/>
                </a:ext>
              </a:extLst>
            </p:cNvPr>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sp>
          <p:nvSpPr>
            <p:cNvPr id="1075" name="Legend2">
              <a:extLst>
                <a:ext uri="{FF2B5EF4-FFF2-40B4-BE49-F238E27FC236}">
                  <a16:creationId xmlns:a16="http://schemas.microsoft.com/office/drawing/2014/main" id="{0BF2AB25-A5D7-4042-82D7-86C9C9127B18}"/>
                </a:ext>
              </a:extLst>
            </p:cNvPr>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6" name="LegendRectangle2">
              <a:extLst>
                <a:ext uri="{FF2B5EF4-FFF2-40B4-BE49-F238E27FC236}">
                  <a16:creationId xmlns:a16="http://schemas.microsoft.com/office/drawing/2014/main" id="{8F1AF581-37EA-4B54-A7B4-DBB93C1E6748}"/>
                </a:ext>
              </a:extLst>
            </p:cNvPr>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sp>
          <p:nvSpPr>
            <p:cNvPr id="1077" name="Legend3">
              <a:extLst>
                <a:ext uri="{FF2B5EF4-FFF2-40B4-BE49-F238E27FC236}">
                  <a16:creationId xmlns:a16="http://schemas.microsoft.com/office/drawing/2014/main" id="{E7D17EA0-463A-4558-ADF1-C0D0D9F4B4D7}"/>
                </a:ext>
              </a:extLst>
            </p:cNvPr>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8" name="LegendRectangle3">
              <a:extLst>
                <a:ext uri="{FF2B5EF4-FFF2-40B4-BE49-F238E27FC236}">
                  <a16:creationId xmlns:a16="http://schemas.microsoft.com/office/drawing/2014/main" id="{5900952F-562B-4EE3-9DB5-59995BD7ED15}"/>
                </a:ext>
              </a:extLst>
            </p:cNvPr>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sp>
          <p:nvSpPr>
            <p:cNvPr id="1079" name="Legend4">
              <a:extLst>
                <a:ext uri="{FF2B5EF4-FFF2-40B4-BE49-F238E27FC236}">
                  <a16:creationId xmlns:a16="http://schemas.microsoft.com/office/drawing/2014/main" id="{0248D2EF-996C-432C-A811-3CE80F330410}"/>
                </a:ext>
              </a:extLst>
            </p:cNvPr>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80" name="LegendRectangle4">
              <a:extLst>
                <a:ext uri="{FF2B5EF4-FFF2-40B4-BE49-F238E27FC236}">
                  <a16:creationId xmlns:a16="http://schemas.microsoft.com/office/drawing/2014/main" id="{C171C472-DB04-4AAE-881B-50DDD25DB4AE}"/>
                </a:ext>
              </a:extLst>
            </p:cNvPr>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grpSp>
      <p:grpSp>
        <p:nvGrpSpPr>
          <p:cNvPr id="1039" name="LegendLines" hidden="1">
            <a:extLst>
              <a:ext uri="{FF2B5EF4-FFF2-40B4-BE49-F238E27FC236}">
                <a16:creationId xmlns:a16="http://schemas.microsoft.com/office/drawing/2014/main" id="{85C8E763-32C7-4BA0-A9C3-73BCA402E7D1}"/>
              </a:ext>
            </a:extLst>
          </p:cNvPr>
          <p:cNvGrpSpPr>
            <a:grpSpLocks/>
          </p:cNvGrpSpPr>
          <p:nvPr/>
        </p:nvGrpSpPr>
        <p:grpSpPr bwMode="auto">
          <a:xfrm>
            <a:off x="10794139" y="275357"/>
            <a:ext cx="1103063" cy="749942"/>
            <a:chOff x="4750" y="176"/>
            <a:chExt cx="681" cy="463"/>
          </a:xfrm>
        </p:grpSpPr>
        <p:sp>
          <p:nvSpPr>
            <p:cNvPr id="77" name="LineLegend1">
              <a:extLst>
                <a:ext uri="{FF2B5EF4-FFF2-40B4-BE49-F238E27FC236}">
                  <a16:creationId xmlns:a16="http://schemas.microsoft.com/office/drawing/2014/main" id="{53E1249D-5426-459B-8513-F20BB00FBEDB}"/>
                </a:ext>
              </a:extLst>
            </p:cNvPr>
            <p:cNvSpPr>
              <a:spLocks noChangeShapeType="1"/>
            </p:cNvSpPr>
            <p:nvPr/>
          </p:nvSpPr>
          <p:spPr bwMode="auto">
            <a:xfrm>
              <a:off x="4750" y="233"/>
              <a:ext cx="288" cy="0"/>
            </a:xfrm>
            <a:prstGeom prst="line">
              <a:avLst/>
            </a:prstGeom>
            <a:noFill/>
            <a:ln w="28575">
              <a:solidFill>
                <a:schemeClr val="accent3"/>
              </a:solidFill>
              <a:round/>
              <a:headEnd/>
              <a:tailEnd/>
            </a:ln>
            <a:effectLst/>
          </p:spPr>
          <p:txBody>
            <a:bodyPr/>
            <a:lstStyle/>
            <a:p>
              <a:pPr eaLnBrk="1" hangingPunct="1">
                <a:defRPr/>
              </a:pPr>
              <a:endParaRPr lang="en-US" sz="1224">
                <a:latin typeface="+mn-lt"/>
              </a:endParaRPr>
            </a:p>
          </p:txBody>
        </p:sp>
        <p:sp>
          <p:nvSpPr>
            <p:cNvPr id="78" name="LineLegend2">
              <a:extLst>
                <a:ext uri="{FF2B5EF4-FFF2-40B4-BE49-F238E27FC236}">
                  <a16:creationId xmlns:a16="http://schemas.microsoft.com/office/drawing/2014/main" id="{8351C01B-9042-4F5E-A030-C73DC47DA9D3}"/>
                </a:ext>
              </a:extLst>
            </p:cNvPr>
            <p:cNvSpPr>
              <a:spLocks noChangeShapeType="1"/>
            </p:cNvSpPr>
            <p:nvPr/>
          </p:nvSpPr>
          <p:spPr bwMode="auto">
            <a:xfrm>
              <a:off x="4750" y="402"/>
              <a:ext cx="288" cy="0"/>
            </a:xfrm>
            <a:prstGeom prst="line">
              <a:avLst/>
            </a:prstGeom>
            <a:noFill/>
            <a:ln w="28575">
              <a:solidFill>
                <a:schemeClr val="accent3"/>
              </a:solidFill>
              <a:prstDash val="dash"/>
              <a:round/>
              <a:headEnd/>
              <a:tailEnd/>
            </a:ln>
            <a:effectLst/>
          </p:spPr>
          <p:txBody>
            <a:bodyPr/>
            <a:lstStyle/>
            <a:p>
              <a:pPr eaLnBrk="1" hangingPunct="1">
                <a:defRPr/>
              </a:pPr>
              <a:endParaRPr lang="en-US" sz="1224">
                <a:latin typeface="+mn-lt"/>
              </a:endParaRPr>
            </a:p>
          </p:txBody>
        </p:sp>
        <p:sp>
          <p:nvSpPr>
            <p:cNvPr id="79" name="LineLegend3">
              <a:extLst>
                <a:ext uri="{FF2B5EF4-FFF2-40B4-BE49-F238E27FC236}">
                  <a16:creationId xmlns:a16="http://schemas.microsoft.com/office/drawing/2014/main" id="{A28EE84D-6A66-4970-92EF-5838DB9D7FEC}"/>
                </a:ext>
              </a:extLst>
            </p:cNvPr>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p:spPr>
          <p:txBody>
            <a:bodyPr/>
            <a:lstStyle/>
            <a:p>
              <a:pPr eaLnBrk="1" hangingPunct="1">
                <a:defRPr/>
              </a:pPr>
              <a:endParaRPr lang="en-US" sz="1224">
                <a:latin typeface="+mn-lt"/>
              </a:endParaRPr>
            </a:p>
          </p:txBody>
        </p:sp>
        <p:sp>
          <p:nvSpPr>
            <p:cNvPr id="1070" name="Legend1">
              <a:extLst>
                <a:ext uri="{FF2B5EF4-FFF2-40B4-BE49-F238E27FC236}">
                  <a16:creationId xmlns:a16="http://schemas.microsoft.com/office/drawing/2014/main" id="{31BB8EBE-A231-4FC6-85A4-B4DD1BFFC37D}"/>
                </a:ext>
              </a:extLst>
            </p:cNvPr>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1" name="Legend2">
              <a:extLst>
                <a:ext uri="{FF2B5EF4-FFF2-40B4-BE49-F238E27FC236}">
                  <a16:creationId xmlns:a16="http://schemas.microsoft.com/office/drawing/2014/main" id="{09A48560-B6C3-4177-A280-8BF2D01AD4ED}"/>
                </a:ext>
              </a:extLst>
            </p:cNvPr>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2" name="Legend3">
              <a:extLst>
                <a:ext uri="{FF2B5EF4-FFF2-40B4-BE49-F238E27FC236}">
                  <a16:creationId xmlns:a16="http://schemas.microsoft.com/office/drawing/2014/main" id="{ACB142E1-5942-40F4-A79C-886165AD34A0}"/>
                </a:ext>
              </a:extLst>
            </p:cNvPr>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grpSp>
      <p:grpSp>
        <p:nvGrpSpPr>
          <p:cNvPr id="1040" name="McKSticker" hidden="1">
            <a:extLst>
              <a:ext uri="{FF2B5EF4-FFF2-40B4-BE49-F238E27FC236}">
                <a16:creationId xmlns:a16="http://schemas.microsoft.com/office/drawing/2014/main" id="{5A83C841-BB50-42FA-8465-884A11F34C1A}"/>
              </a:ext>
            </a:extLst>
          </p:cNvPr>
          <p:cNvGrpSpPr>
            <a:grpSpLocks/>
          </p:cNvGrpSpPr>
          <p:nvPr/>
        </p:nvGrpSpPr>
        <p:grpSpPr bwMode="auto">
          <a:xfrm>
            <a:off x="11134653" y="275357"/>
            <a:ext cx="752829" cy="156360"/>
            <a:chOff x="8003434" y="285750"/>
            <a:chExt cx="737341" cy="153245"/>
          </a:xfrm>
        </p:grpSpPr>
        <p:sp>
          <p:nvSpPr>
            <p:cNvPr id="1064" name="StickerRectangle">
              <a:extLst>
                <a:ext uri="{FF2B5EF4-FFF2-40B4-BE49-F238E27FC236}">
                  <a16:creationId xmlns:a16="http://schemas.microsoft.com/office/drawing/2014/main" id="{6BE976E9-2C95-464A-8084-39E6FC5594EF}"/>
                </a:ext>
              </a:extLst>
            </p:cNvPr>
            <p:cNvSpPr>
              <a:spLocks noChangeArrowheads="1"/>
            </p:cNvSpPr>
            <p:nvPr/>
          </p:nvSpPr>
          <p:spPr bwMode="auto">
            <a:xfrm>
              <a:off x="8003434" y="285750"/>
              <a:ext cx="737341" cy="153245"/>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buClr>
                  <a:schemeClr val="tx2"/>
                </a:buClr>
              </a:pPr>
              <a:r>
                <a:rPr lang="en-US" altLang="en-US" sz="816">
                  <a:solidFill>
                    <a:srgbClr val="808080"/>
                  </a:solidFill>
                </a:rPr>
                <a:t>PRELIMINARY</a:t>
              </a:r>
            </a:p>
          </p:txBody>
        </p:sp>
        <p:cxnSp>
          <p:nvCxnSpPr>
            <p:cNvPr id="1065" name="AutoShape 31">
              <a:extLst>
                <a:ext uri="{FF2B5EF4-FFF2-40B4-BE49-F238E27FC236}">
                  <a16:creationId xmlns:a16="http://schemas.microsoft.com/office/drawing/2014/main" id="{B01E729F-2664-479D-868A-4F816AEBFC35}"/>
                </a:ext>
              </a:extLst>
            </p:cNvPr>
            <p:cNvCxnSpPr>
              <a:cxnSpLocks noChangeShapeType="1"/>
              <a:stCxn id="1064" idx="2"/>
              <a:endCxn id="1064" idx="4"/>
            </p:cNvCxnSpPr>
            <p:nvPr/>
          </p:nvCxnSpPr>
          <p:spPr bwMode="auto">
            <a:xfrm>
              <a:off x="8003434" y="285750"/>
              <a:ext cx="0" cy="153245"/>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1066" name="AutoShape 32">
              <a:extLst>
                <a:ext uri="{FF2B5EF4-FFF2-40B4-BE49-F238E27FC236}">
                  <a16:creationId xmlns:a16="http://schemas.microsoft.com/office/drawing/2014/main" id="{A95B6727-7725-4CB7-809B-DB4EA3534C1B}"/>
                </a:ext>
              </a:extLst>
            </p:cNvPr>
            <p:cNvCxnSpPr>
              <a:cxnSpLocks noChangeShapeType="1"/>
              <a:stCxn id="1064" idx="4"/>
              <a:endCxn id="1064" idx="6"/>
            </p:cNvCxnSpPr>
            <p:nvPr/>
          </p:nvCxnSpPr>
          <p:spPr bwMode="auto">
            <a:xfrm>
              <a:off x="8003434" y="438995"/>
              <a:ext cx="73734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1041" name="LegendMoons" hidden="1">
            <a:extLst>
              <a:ext uri="{FF2B5EF4-FFF2-40B4-BE49-F238E27FC236}">
                <a16:creationId xmlns:a16="http://schemas.microsoft.com/office/drawing/2014/main" id="{F277F140-59A7-40E9-BD04-590283796528}"/>
              </a:ext>
            </a:extLst>
          </p:cNvPr>
          <p:cNvGrpSpPr>
            <a:grpSpLocks/>
          </p:cNvGrpSpPr>
          <p:nvPr/>
        </p:nvGrpSpPr>
        <p:grpSpPr bwMode="auto">
          <a:xfrm>
            <a:off x="11040344" y="275357"/>
            <a:ext cx="857057" cy="1333051"/>
            <a:chOff x="6655594" y="273840"/>
            <a:chExt cx="840152" cy="1306516"/>
          </a:xfrm>
        </p:grpSpPr>
        <p:grpSp>
          <p:nvGrpSpPr>
            <p:cNvPr id="1044" name="MoonLegend1">
              <a:extLst>
                <a:ext uri="{FF2B5EF4-FFF2-40B4-BE49-F238E27FC236}">
                  <a16:creationId xmlns:a16="http://schemas.microsoft.com/office/drawing/2014/main" id="{E6CCBFF3-C08B-4D57-B73C-1839FE02D119}"/>
                </a:ext>
              </a:extLst>
            </p:cNvPr>
            <p:cNvGrpSpPr>
              <a:grpSpLocks noChangeAspect="1"/>
            </p:cNvGrpSpPr>
            <p:nvPr>
              <p:custDataLst>
                <p:tags r:id="rId15"/>
              </p:custDataLst>
            </p:nvPr>
          </p:nvGrpSpPr>
          <p:grpSpPr bwMode="auto">
            <a:xfrm>
              <a:off x="6655594" y="273840"/>
              <a:ext cx="209550" cy="209551"/>
              <a:chOff x="4533" y="183"/>
              <a:chExt cx="144" cy="144"/>
            </a:xfrm>
          </p:grpSpPr>
          <p:sp>
            <p:nvSpPr>
              <p:cNvPr id="106" name="Oval 38">
                <a:extLst>
                  <a:ext uri="{FF2B5EF4-FFF2-40B4-BE49-F238E27FC236}">
                    <a16:creationId xmlns:a16="http://schemas.microsoft.com/office/drawing/2014/main" id="{585020E3-F9B7-449A-8076-9B4FD5D4484B}"/>
                  </a:ext>
                </a:extLst>
              </p:cNvPr>
              <p:cNvSpPr>
                <a:spLocks noChangeAspect="1" noChangeArrowheads="1"/>
              </p:cNvSpPr>
              <p:nvPr>
                <p:custDataLst>
                  <p:tags r:id="rId28"/>
                </p:custDataLst>
              </p:nvPr>
            </p:nvSpPr>
            <p:spPr bwMode="auto">
              <a:xfrm>
                <a:off x="4533" y="183"/>
                <a:ext cx="144" cy="144"/>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7" name="Arc 39">
                <a:extLst>
                  <a:ext uri="{FF2B5EF4-FFF2-40B4-BE49-F238E27FC236}">
                    <a16:creationId xmlns:a16="http://schemas.microsoft.com/office/drawing/2014/main" id="{5FDAF459-C946-4AC9-BEC1-452D1E4A5560}"/>
                  </a:ext>
                </a:extLst>
              </p:cNvPr>
              <p:cNvSpPr>
                <a:spLocks noChangeAspect="1"/>
              </p:cNvSpPr>
              <p:nvPr>
                <p:custDataLst>
                  <p:tags r:id="rId29"/>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nvGrpSpPr>
            <p:cNvPr id="1045" name="MoonLegend2">
              <a:extLst>
                <a:ext uri="{FF2B5EF4-FFF2-40B4-BE49-F238E27FC236}">
                  <a16:creationId xmlns:a16="http://schemas.microsoft.com/office/drawing/2014/main" id="{FA0360D6-2696-4290-B634-74366B1CDB08}"/>
                </a:ext>
              </a:extLst>
            </p:cNvPr>
            <p:cNvGrpSpPr>
              <a:grpSpLocks noChangeAspect="1"/>
            </p:cNvGrpSpPr>
            <p:nvPr>
              <p:custDataLst>
                <p:tags r:id="rId16"/>
              </p:custDataLst>
            </p:nvPr>
          </p:nvGrpSpPr>
          <p:grpSpPr bwMode="auto">
            <a:xfrm>
              <a:off x="6655594" y="548081"/>
              <a:ext cx="209550" cy="209551"/>
              <a:chOff x="1694" y="2044"/>
              <a:chExt cx="160" cy="160"/>
            </a:xfrm>
          </p:grpSpPr>
          <p:sp>
            <p:nvSpPr>
              <p:cNvPr id="104" name="Oval 41">
                <a:extLst>
                  <a:ext uri="{FF2B5EF4-FFF2-40B4-BE49-F238E27FC236}">
                    <a16:creationId xmlns:a16="http://schemas.microsoft.com/office/drawing/2014/main" id="{8A2A3305-2385-4057-B894-6DADA1409C7E}"/>
                  </a:ext>
                </a:extLst>
              </p:cNvPr>
              <p:cNvSpPr>
                <a:spLocks noChangeAspect="1" noChangeArrowheads="1"/>
              </p:cNvSpPr>
              <p:nvPr>
                <p:custDataLst>
                  <p:tags r:id="rId26"/>
                </p:custDataLst>
              </p:nvPr>
            </p:nvSpPr>
            <p:spPr bwMode="auto">
              <a:xfrm>
                <a:off x="1694" y="2044"/>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5" name="Arc 42">
                <a:extLst>
                  <a:ext uri="{FF2B5EF4-FFF2-40B4-BE49-F238E27FC236}">
                    <a16:creationId xmlns:a16="http://schemas.microsoft.com/office/drawing/2014/main" id="{C5172C4B-9B61-4088-8C29-57D4D3BC1DAC}"/>
                  </a:ext>
                </a:extLst>
              </p:cNvPr>
              <p:cNvSpPr>
                <a:spLocks noChangeAspect="1"/>
              </p:cNvSpPr>
              <p:nvPr>
                <p:custDataLst>
                  <p:tags r:id="rId27"/>
                </p:custDataLst>
              </p:nvPr>
            </p:nvSpPr>
            <p:spPr bwMode="auto">
              <a:xfrm>
                <a:off x="1694" y="2044"/>
                <a:ext cx="160" cy="160"/>
              </a:xfrm>
              <a:prstGeom prst="arc">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nvGrpSpPr>
            <p:cNvPr id="1046" name="MoonLegend4">
              <a:extLst>
                <a:ext uri="{FF2B5EF4-FFF2-40B4-BE49-F238E27FC236}">
                  <a16:creationId xmlns:a16="http://schemas.microsoft.com/office/drawing/2014/main" id="{5B3DAF11-48C4-41C1-8753-CED505E6AF31}"/>
                </a:ext>
              </a:extLst>
            </p:cNvPr>
            <p:cNvGrpSpPr>
              <a:grpSpLocks noChangeAspect="1"/>
            </p:cNvGrpSpPr>
            <p:nvPr>
              <p:custDataLst>
                <p:tags r:id="rId17"/>
              </p:custDataLst>
            </p:nvPr>
          </p:nvGrpSpPr>
          <p:grpSpPr bwMode="auto">
            <a:xfrm>
              <a:off x="6655594" y="1096563"/>
              <a:ext cx="209550" cy="209551"/>
              <a:chOff x="4495" y="1198"/>
              <a:chExt cx="160" cy="160"/>
            </a:xfrm>
          </p:grpSpPr>
          <p:sp>
            <p:nvSpPr>
              <p:cNvPr id="102" name="Oval 47">
                <a:extLst>
                  <a:ext uri="{FF2B5EF4-FFF2-40B4-BE49-F238E27FC236}">
                    <a16:creationId xmlns:a16="http://schemas.microsoft.com/office/drawing/2014/main" id="{BF24D8BD-56B0-4EB4-B28C-5E5E9796AC9A}"/>
                  </a:ext>
                </a:extLst>
              </p:cNvPr>
              <p:cNvSpPr>
                <a:spLocks noChangeAspect="1" noChangeArrowheads="1"/>
              </p:cNvSpPr>
              <p:nvPr>
                <p:custDataLst>
                  <p:tags r:id="rId24"/>
                </p:custDataLst>
              </p:nvPr>
            </p:nvSpPr>
            <p:spPr bwMode="auto">
              <a:xfrm>
                <a:off x="4495" y="1198"/>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3" name="Arc 48">
                <a:extLst>
                  <a:ext uri="{FF2B5EF4-FFF2-40B4-BE49-F238E27FC236}">
                    <a16:creationId xmlns:a16="http://schemas.microsoft.com/office/drawing/2014/main" id="{7BB933CA-0FC2-4FC5-9097-66BB8E223FDD}"/>
                  </a:ext>
                </a:extLst>
              </p:cNvPr>
              <p:cNvSpPr>
                <a:spLocks noChangeAspect="1"/>
              </p:cNvSpPr>
              <p:nvPr>
                <p:custDataLst>
                  <p:tags r:id="rId25"/>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nvGrpSpPr>
            <p:cNvPr id="1047" name="MoonLegend5">
              <a:extLst>
                <a:ext uri="{FF2B5EF4-FFF2-40B4-BE49-F238E27FC236}">
                  <a16:creationId xmlns:a16="http://schemas.microsoft.com/office/drawing/2014/main" id="{BB8E65B9-D3F0-40B3-8043-4463AC79C68D}"/>
                </a:ext>
              </a:extLst>
            </p:cNvPr>
            <p:cNvGrpSpPr>
              <a:grpSpLocks noChangeAspect="1"/>
            </p:cNvGrpSpPr>
            <p:nvPr>
              <p:custDataLst>
                <p:tags r:id="rId18"/>
              </p:custDataLst>
            </p:nvPr>
          </p:nvGrpSpPr>
          <p:grpSpPr bwMode="auto">
            <a:xfrm>
              <a:off x="6655594" y="1370805"/>
              <a:ext cx="209550" cy="209551"/>
              <a:chOff x="4495" y="1440"/>
              <a:chExt cx="160" cy="160"/>
            </a:xfrm>
          </p:grpSpPr>
          <p:sp>
            <p:nvSpPr>
              <p:cNvPr id="100" name="Oval 50">
                <a:extLst>
                  <a:ext uri="{FF2B5EF4-FFF2-40B4-BE49-F238E27FC236}">
                    <a16:creationId xmlns:a16="http://schemas.microsoft.com/office/drawing/2014/main" id="{7E1A63C3-27A3-4F2B-BCAE-0A6A998D31B6}"/>
                  </a:ext>
                </a:extLst>
              </p:cNvPr>
              <p:cNvSpPr>
                <a:spLocks noChangeAspect="1" noChangeArrowheads="1"/>
              </p:cNvSpPr>
              <p:nvPr>
                <p:custDataLst>
                  <p:tags r:id="rId22"/>
                </p:custDataLst>
              </p:nvPr>
            </p:nvSpPr>
            <p:spPr bwMode="auto">
              <a:xfrm>
                <a:off x="4495" y="1440"/>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1" name="Oval 51">
                <a:extLst>
                  <a:ext uri="{FF2B5EF4-FFF2-40B4-BE49-F238E27FC236}">
                    <a16:creationId xmlns:a16="http://schemas.microsoft.com/office/drawing/2014/main" id="{55782377-B10E-42A3-928A-551FA28B23B8}"/>
                  </a:ext>
                </a:extLst>
              </p:cNvPr>
              <p:cNvSpPr>
                <a:spLocks noChangeAspect="1" noChangeArrowheads="1"/>
              </p:cNvSpPr>
              <p:nvPr>
                <p:custDataLst>
                  <p:tags r:id="rId23"/>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sp>
          <p:nvSpPr>
            <p:cNvPr id="1048" name="Legend1">
              <a:extLst>
                <a:ext uri="{FF2B5EF4-FFF2-40B4-BE49-F238E27FC236}">
                  <a16:creationId xmlns:a16="http://schemas.microsoft.com/office/drawing/2014/main" id="{34067F7D-2FA5-430C-8BFA-B352FD6C2DF9}"/>
                </a:ext>
              </a:extLst>
            </p:cNvPr>
            <p:cNvSpPr>
              <a:spLocks noChangeArrowheads="1"/>
            </p:cNvSpPr>
            <p:nvPr/>
          </p:nvSpPr>
          <p:spPr bwMode="auto">
            <a:xfrm>
              <a:off x="6976269" y="286540"/>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49" name="Legend2">
              <a:extLst>
                <a:ext uri="{FF2B5EF4-FFF2-40B4-BE49-F238E27FC236}">
                  <a16:creationId xmlns:a16="http://schemas.microsoft.com/office/drawing/2014/main" id="{91263A63-37B2-45DA-8622-CA111EA49F71}"/>
                </a:ext>
              </a:extLst>
            </p:cNvPr>
            <p:cNvSpPr>
              <a:spLocks noChangeArrowheads="1"/>
            </p:cNvSpPr>
            <p:nvPr/>
          </p:nvSpPr>
          <p:spPr bwMode="auto">
            <a:xfrm>
              <a:off x="6976269" y="561178"/>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50" name="Legend3">
              <a:extLst>
                <a:ext uri="{FF2B5EF4-FFF2-40B4-BE49-F238E27FC236}">
                  <a16:creationId xmlns:a16="http://schemas.microsoft.com/office/drawing/2014/main" id="{E666264D-3341-4857-91CC-86491F83E918}"/>
                </a:ext>
              </a:extLst>
            </p:cNvPr>
            <p:cNvSpPr>
              <a:spLocks noChangeArrowheads="1"/>
            </p:cNvSpPr>
            <p:nvPr/>
          </p:nvSpPr>
          <p:spPr bwMode="auto">
            <a:xfrm>
              <a:off x="6976269" y="835817"/>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51" name="Legend4">
              <a:extLst>
                <a:ext uri="{FF2B5EF4-FFF2-40B4-BE49-F238E27FC236}">
                  <a16:creationId xmlns:a16="http://schemas.microsoft.com/office/drawing/2014/main" id="{A89CA3F9-AA0E-46D5-B39D-95AFDA49AB47}"/>
                </a:ext>
              </a:extLst>
            </p:cNvPr>
            <p:cNvSpPr>
              <a:spLocks noChangeArrowheads="1"/>
            </p:cNvSpPr>
            <p:nvPr/>
          </p:nvSpPr>
          <p:spPr bwMode="auto">
            <a:xfrm>
              <a:off x="6976269" y="1107280"/>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52" name="Legend5">
              <a:extLst>
                <a:ext uri="{FF2B5EF4-FFF2-40B4-BE49-F238E27FC236}">
                  <a16:creationId xmlns:a16="http://schemas.microsoft.com/office/drawing/2014/main" id="{59442534-1210-455A-B53F-30D7F26EB0C1}"/>
                </a:ext>
              </a:extLst>
            </p:cNvPr>
            <p:cNvSpPr>
              <a:spLocks noChangeArrowheads="1"/>
            </p:cNvSpPr>
            <p:nvPr/>
          </p:nvSpPr>
          <p:spPr bwMode="auto">
            <a:xfrm>
              <a:off x="6976269" y="1383505"/>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grpSp>
          <p:nvGrpSpPr>
            <p:cNvPr id="1053" name="MoonLegend3">
              <a:extLst>
                <a:ext uri="{FF2B5EF4-FFF2-40B4-BE49-F238E27FC236}">
                  <a16:creationId xmlns:a16="http://schemas.microsoft.com/office/drawing/2014/main" id="{DFDF1779-7804-43AE-A0DA-9FE4A514D86B}"/>
                </a:ext>
              </a:extLst>
            </p:cNvPr>
            <p:cNvGrpSpPr>
              <a:grpSpLocks noChangeAspect="1"/>
            </p:cNvGrpSpPr>
            <p:nvPr>
              <p:custDataLst>
                <p:tags r:id="rId19"/>
              </p:custDataLst>
            </p:nvPr>
          </p:nvGrpSpPr>
          <p:grpSpPr bwMode="auto">
            <a:xfrm>
              <a:off x="6655594" y="822322"/>
              <a:ext cx="209550" cy="209551"/>
              <a:chOff x="4495" y="1198"/>
              <a:chExt cx="160" cy="160"/>
            </a:xfrm>
          </p:grpSpPr>
          <p:sp>
            <p:nvSpPr>
              <p:cNvPr id="98" name="Oval 47">
                <a:extLst>
                  <a:ext uri="{FF2B5EF4-FFF2-40B4-BE49-F238E27FC236}">
                    <a16:creationId xmlns:a16="http://schemas.microsoft.com/office/drawing/2014/main" id="{CDE09CEB-601D-4AD7-9C8D-C23C69DEB83F}"/>
                  </a:ext>
                </a:extLst>
              </p:cNvPr>
              <p:cNvSpPr>
                <a:spLocks noChangeAspect="1" noChangeArrowheads="1"/>
              </p:cNvSpPr>
              <p:nvPr>
                <p:custDataLst>
                  <p:tags r:id="rId20"/>
                </p:custDataLst>
              </p:nvPr>
            </p:nvSpPr>
            <p:spPr bwMode="auto">
              <a:xfrm>
                <a:off x="4495" y="1197"/>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99" name="Arc 48">
                <a:extLst>
                  <a:ext uri="{FF2B5EF4-FFF2-40B4-BE49-F238E27FC236}">
                    <a16:creationId xmlns:a16="http://schemas.microsoft.com/office/drawing/2014/main" id="{833C89E0-B0F6-45A7-8150-9FCDC848EF26}"/>
                  </a:ext>
                </a:extLst>
              </p:cNvPr>
              <p:cNvSpPr>
                <a:spLocks noChangeAspect="1"/>
              </p:cNvSpPr>
              <p:nvPr>
                <p:custDataLst>
                  <p:tags r:id="rId21"/>
                </p:custDataLst>
              </p:nvPr>
            </p:nvSpPr>
            <p:spPr bwMode="auto">
              <a:xfrm>
                <a:off x="4495" y="1197"/>
                <a:ext cx="160" cy="160"/>
              </a:xfrm>
              <a:prstGeom prst="arc">
                <a:avLst>
                  <a:gd name="adj1" fmla="val 16200000"/>
                  <a:gd name="adj2" fmla="val 54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sp>
        <p:nvSpPr>
          <p:cNvPr id="61" name="doc id">
            <a:extLst>
              <a:ext uri="{FF2B5EF4-FFF2-40B4-BE49-F238E27FC236}">
                <a16:creationId xmlns:a16="http://schemas.microsoft.com/office/drawing/2014/main" id="{C3B8E163-6953-4D40-B73B-4504BD7146FF}"/>
              </a:ext>
            </a:extLst>
          </p:cNvPr>
          <p:cNvSpPr txBox="1">
            <a:spLocks noChangeArrowheads="1"/>
          </p:cNvSpPr>
          <p:nvPr/>
        </p:nvSpPr>
        <p:spPr bwMode="white">
          <a:xfrm>
            <a:off x="11487400" y="37255"/>
            <a:ext cx="401703" cy="124720"/>
          </a:xfrm>
          <a:prstGeom prst="rect">
            <a:avLst/>
          </a:prstGeom>
          <a:noFill/>
          <a:ln>
            <a:noFill/>
          </a:ln>
          <a:effec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sz="816">
              <a:solidFill>
                <a:schemeClr val="accent6"/>
              </a:solidFill>
              <a:latin typeface="+mn-lt"/>
            </a:endParaRPr>
          </a:p>
        </p:txBody>
      </p:sp>
      <p:pic>
        <p:nvPicPr>
          <p:cNvPr id="1043" name="Picture 606" descr="Image result for al futtaim logo">
            <a:extLst>
              <a:ext uri="{FF2B5EF4-FFF2-40B4-BE49-F238E27FC236}">
                <a16:creationId xmlns:a16="http://schemas.microsoft.com/office/drawing/2014/main" id="{E33057FF-F14D-4DDD-89BB-DCD4697AC128}"/>
              </a:ext>
            </a:extLst>
          </p:cNvPr>
          <p:cNvPicPr>
            <a:picLocks noChangeAspect="1" noChangeArrowheads="1"/>
          </p:cNvPicPr>
          <p:nvPr/>
        </p:nvPicPr>
        <p:blipFill>
          <a:blip r:embed="rId32">
            <a:biLevel thresh="25000"/>
            <a:extLst>
              <a:ext uri="{28A0092B-C50C-407E-A947-70E740481C1C}">
                <a14:useLocalDpi xmlns:a14="http://schemas.microsoft.com/office/drawing/2010/main" val="0"/>
              </a:ext>
            </a:extLst>
          </a:blip>
          <a:srcRect/>
          <a:stretch>
            <a:fillRect/>
          </a:stretch>
        </p:blipFill>
        <p:spPr bwMode="auto">
          <a:xfrm>
            <a:off x="10833014" y="6634475"/>
            <a:ext cx="719177" cy="149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E21D3BEB-EE89-2496-E1BC-340A83629FC4}"/>
              </a:ext>
            </a:extLst>
          </p:cNvPr>
          <p:cNvSpPr txBox="1"/>
          <p:nvPr>
            <p:extLst>
              <p:ext uri="{1162E1C5-73C7-4A58-AE30-91384D911F3F}">
                <p184:classification xmlns:p184="http://schemas.microsoft.com/office/powerpoint/2018/4/main" val="ftr"/>
              </p:ext>
            </p:extLst>
          </p:nvPr>
        </p:nvSpPr>
        <p:spPr>
          <a:xfrm>
            <a:off x="5238750" y="6642100"/>
            <a:ext cx="1743075"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External Al-Futtaim</a:t>
            </a:r>
          </a:p>
        </p:txBody>
      </p:sp>
    </p:spTree>
    <p:extLst>
      <p:ext uri="{BB962C8B-B14F-4D97-AF65-F5344CB8AC3E}">
        <p14:creationId xmlns:p14="http://schemas.microsoft.com/office/powerpoint/2010/main" val="1132727882"/>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hf hdr="0" ftr="0" dt="0"/>
  <p:txStyles>
    <p:titleStyle>
      <a:lvl1pPr algn="l" defTabSz="913526" rtl="0" eaLnBrk="1" fontAlgn="base" hangingPunct="1">
        <a:spcBef>
          <a:spcPct val="0"/>
        </a:spcBef>
        <a:spcAft>
          <a:spcPct val="0"/>
        </a:spcAft>
        <a:tabLst>
          <a:tab pos="275353" algn="l"/>
        </a:tabLst>
        <a:defRPr lang="x-none" sz="2041">
          <a:solidFill>
            <a:schemeClr val="tx2"/>
          </a:solidFill>
          <a:latin typeface="+mj-lt"/>
          <a:ea typeface="+mj-ea"/>
          <a:cs typeface="+mj-cs"/>
        </a:defRPr>
      </a:lvl1pPr>
      <a:lvl2pPr algn="l" defTabSz="913526" rtl="0" eaLnBrk="1" fontAlgn="base" hangingPunct="1">
        <a:spcBef>
          <a:spcPct val="0"/>
        </a:spcBef>
        <a:spcAft>
          <a:spcPct val="0"/>
        </a:spcAft>
        <a:tabLst>
          <a:tab pos="275353" algn="l"/>
        </a:tabLst>
        <a:defRPr lang="x-none" sz="2041">
          <a:solidFill>
            <a:schemeClr val="tx2"/>
          </a:solidFill>
          <a:latin typeface="Arial" charset="0"/>
        </a:defRPr>
      </a:lvl2pPr>
      <a:lvl3pPr algn="l" defTabSz="913526" rtl="0" eaLnBrk="1" fontAlgn="base" hangingPunct="1">
        <a:spcBef>
          <a:spcPct val="0"/>
        </a:spcBef>
        <a:spcAft>
          <a:spcPct val="0"/>
        </a:spcAft>
        <a:tabLst>
          <a:tab pos="275353" algn="l"/>
        </a:tabLst>
        <a:defRPr lang="x-none" sz="2041">
          <a:solidFill>
            <a:schemeClr val="tx2"/>
          </a:solidFill>
          <a:latin typeface="Arial" charset="0"/>
        </a:defRPr>
      </a:lvl3pPr>
      <a:lvl4pPr algn="l" defTabSz="913526" rtl="0" eaLnBrk="1" fontAlgn="base" hangingPunct="1">
        <a:spcBef>
          <a:spcPct val="0"/>
        </a:spcBef>
        <a:spcAft>
          <a:spcPct val="0"/>
        </a:spcAft>
        <a:tabLst>
          <a:tab pos="275353" algn="l"/>
        </a:tabLst>
        <a:defRPr lang="x-none" sz="2041">
          <a:solidFill>
            <a:schemeClr val="tx2"/>
          </a:solidFill>
          <a:latin typeface="Arial" charset="0"/>
        </a:defRPr>
      </a:lvl4pPr>
      <a:lvl5pPr algn="l" defTabSz="913526" rtl="0" eaLnBrk="1" fontAlgn="base" hangingPunct="1">
        <a:spcBef>
          <a:spcPct val="0"/>
        </a:spcBef>
        <a:spcAft>
          <a:spcPct val="0"/>
        </a:spcAft>
        <a:tabLst>
          <a:tab pos="275353" algn="l"/>
        </a:tabLst>
        <a:defRPr lang="x-none" sz="204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algn="l" defTabSz="913526" rtl="0" eaLnBrk="1" fontAlgn="base" hangingPunct="1">
        <a:spcBef>
          <a:spcPct val="0"/>
        </a:spcBef>
        <a:spcAft>
          <a:spcPct val="0"/>
        </a:spcAft>
        <a:buClr>
          <a:schemeClr val="tx2"/>
        </a:buClr>
        <a:buSzPct val="100000"/>
        <a:defRPr lang="x-none" sz="1632">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panose="020B0604020202020204" pitchFamily="34" charset="0"/>
        <a:buChar char="▪"/>
        <a:defRPr lang="x-none" sz="1632">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panose="020B0604020202020204" pitchFamily="34" charset="0"/>
        <a:buChar char="–"/>
        <a:defRPr lang="x-none" sz="1632">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panose="020B0604020202020204" pitchFamily="34" charset="0"/>
        <a:buChar char="▫"/>
        <a:defRPr lang="x-none" sz="1632">
          <a:solidFill>
            <a:schemeClr val="tx1"/>
          </a:solidFill>
          <a:latin typeface="+mn-lt"/>
        </a:defRPr>
      </a:lvl4pPr>
      <a:lvl5pPr marL="764511" indent="-132818" algn="l" defTabSz="913526" rtl="0" eaLnBrk="1" fontAlgn="base" hangingPunct="1">
        <a:spcBef>
          <a:spcPct val="0"/>
        </a:spcBef>
        <a:spcAft>
          <a:spcPct val="0"/>
        </a:spcAft>
        <a:buClr>
          <a:schemeClr val="tx2"/>
        </a:buClr>
        <a:buSzPct val="89000"/>
        <a:buFont typeface="Arial" panose="020B0604020202020204" pitchFamily="34" charset="0"/>
        <a:buChar char="-"/>
        <a:defRPr lang="x-none" sz="1632">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1026" name="Object 1" hidden="1">
            <a:extLst>
              <a:ext uri="{FF2B5EF4-FFF2-40B4-BE49-F238E27FC236}">
                <a16:creationId xmlns:a16="http://schemas.microsoft.com/office/drawing/2014/main" id="{495745DE-65CD-4F8F-A261-B1F6844343A4}"/>
              </a:ext>
            </a:extLst>
          </p:cNvPr>
          <p:cNvGraphicFramePr>
            <a:graphicFrameLocks noChangeAspect="1"/>
          </p:cNvGraphicFramePr>
          <p:nvPr>
            <p:custDataLst>
              <p:tags r:id="rId12"/>
            </p:custDataLst>
          </p:nvPr>
        </p:nvGraphicFramePr>
        <p:xfrm>
          <a:off x="0" y="0"/>
          <a:ext cx="215430" cy="161974"/>
        </p:xfrm>
        <a:graphic>
          <a:graphicData uri="http://schemas.openxmlformats.org/presentationml/2006/ole">
            <mc:AlternateContent xmlns:mc="http://schemas.openxmlformats.org/markup-compatibility/2006">
              <mc:Choice xmlns:v="urn:schemas-microsoft-com:vml" Requires="v">
                <p:oleObj name="think-cell Slide" r:id="rId29" imgW="360" imgH="360" progId="TCLayout.ActiveDocument.1">
                  <p:embed/>
                </p:oleObj>
              </mc:Choice>
              <mc:Fallback>
                <p:oleObj name="think-cell Slide" r:id="rId29" imgW="360" imgH="360" progId="TCLayout.ActiveDocument.1">
                  <p:embed/>
                  <p:pic>
                    <p:nvPicPr>
                      <p:cNvPr id="1026" name="Object 1" hidden="1">
                        <a:extLst>
                          <a:ext uri="{FF2B5EF4-FFF2-40B4-BE49-F238E27FC236}">
                            <a16:creationId xmlns:a16="http://schemas.microsoft.com/office/drawing/2014/main" id="{495745DE-65CD-4F8F-A261-B1F6844343A4}"/>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0" y="0"/>
                        <a:ext cx="215430" cy="161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 name="Rectangle 5" hidden="1">
            <a:extLst>
              <a:ext uri="{FF2B5EF4-FFF2-40B4-BE49-F238E27FC236}">
                <a16:creationId xmlns:a16="http://schemas.microsoft.com/office/drawing/2014/main" id="{F350EA72-916C-45A9-8CEE-73C22063F242}"/>
              </a:ext>
            </a:extLst>
          </p:cNvPr>
          <p:cNvSpPr/>
          <p:nvPr>
            <p:custDataLst>
              <p:tags r:id="rId13"/>
            </p:custDataLst>
          </p:nvPr>
        </p:nvSpPr>
        <p:spPr bwMode="auto">
          <a:xfrm>
            <a:off x="0" y="0"/>
            <a:ext cx="215430" cy="161974"/>
          </a:xfrm>
          <a:prstGeom prst="rect">
            <a:avLst/>
          </a:prstGeom>
          <a:solidFill>
            <a:schemeClr val="bg2"/>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lstStyle/>
          <a:p>
            <a:pPr algn="ctr" eaLnBrk="1" hangingPunct="1">
              <a:defRPr/>
            </a:pPr>
            <a:endParaRPr lang="x-none" sz="1837">
              <a:solidFill>
                <a:srgbClr val="000000"/>
              </a:solidFill>
              <a:sym typeface="Arial" panose="020B0604020202020204" pitchFamily="34" charset="0"/>
            </a:endParaRPr>
          </a:p>
        </p:txBody>
      </p:sp>
      <p:sp>
        <p:nvSpPr>
          <p:cNvPr id="1034" name="Working Draft" hidden="1">
            <a:extLst>
              <a:ext uri="{FF2B5EF4-FFF2-40B4-BE49-F238E27FC236}">
                <a16:creationId xmlns:a16="http://schemas.microsoft.com/office/drawing/2014/main" id="{C56466F6-EF07-4248-BA69-DABE7809A173}"/>
              </a:ext>
            </a:extLst>
          </p:cNvPr>
          <p:cNvSpPr txBox="1">
            <a:spLocks noChangeArrowheads="1"/>
          </p:cNvSpPr>
          <p:nvPr/>
        </p:nvSpPr>
        <p:spPr bwMode="gray">
          <a:xfrm rot="5400000">
            <a:off x="11113461" y="1979058"/>
            <a:ext cx="1965947" cy="96108"/>
          </a:xfrm>
          <a:prstGeom prst="rect">
            <a:avLst/>
          </a:prstGeom>
          <a:noFill/>
          <a:ln>
            <a:noFill/>
          </a:ln>
          <a:effec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a:solidFill>
                  <a:srgbClr val="808080"/>
                </a:solidFill>
                <a:latin typeface="+mn-lt"/>
              </a:rPr>
              <a:t>Last Modified 12/08/2020 04:05 Arabian Standard Time</a:t>
            </a:r>
            <a:endParaRPr sz="1632">
              <a:solidFill>
                <a:srgbClr val="808080"/>
              </a:solidFill>
              <a:latin typeface="+mn-lt"/>
            </a:endParaRPr>
          </a:p>
        </p:txBody>
      </p:sp>
      <p:sp>
        <p:nvSpPr>
          <p:cNvPr id="1035" name="Printed" hidden="1">
            <a:extLst>
              <a:ext uri="{FF2B5EF4-FFF2-40B4-BE49-F238E27FC236}">
                <a16:creationId xmlns:a16="http://schemas.microsoft.com/office/drawing/2014/main" id="{4C62C3A9-AD64-4F14-A658-E20D7123F4F9}"/>
              </a:ext>
            </a:extLst>
          </p:cNvPr>
          <p:cNvSpPr txBox="1">
            <a:spLocks noChangeArrowheads="1"/>
          </p:cNvSpPr>
          <p:nvPr/>
        </p:nvSpPr>
        <p:spPr bwMode="gray">
          <a:xfrm rot="5400000">
            <a:off x="11224679" y="4197298"/>
            <a:ext cx="1743510" cy="96108"/>
          </a:xfrm>
          <a:prstGeom prst="rect">
            <a:avLst/>
          </a:prstGeom>
          <a:noFill/>
          <a:ln>
            <a:noFill/>
          </a:ln>
          <a:effectLst/>
        </p:spPr>
        <p:txBody>
          <a:bodyPr wrap="none" lIns="0" tIns="0" rIns="0" bIns="0">
            <a:spAutoFit/>
          </a:bodyPr>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eaLnBrk="1" hangingPunct="1">
              <a:defRPr lang="x-none"/>
            </a:pPr>
            <a:r>
              <a:rPr lang="en-GB" sz="612">
                <a:solidFill>
                  <a:srgbClr val="808080"/>
                </a:solidFill>
                <a:latin typeface="+mn-lt"/>
              </a:rPr>
              <a:t>Printed 25/07/2020 16:01 Arabian Standard Time</a:t>
            </a:r>
            <a:endParaRPr sz="1632">
              <a:solidFill>
                <a:srgbClr val="808080"/>
              </a:solidFill>
              <a:latin typeface="+mn-lt"/>
            </a:endParaRPr>
          </a:p>
        </p:txBody>
      </p:sp>
      <p:sp>
        <p:nvSpPr>
          <p:cNvPr id="1030" name="Title Placeholder 2">
            <a:extLst>
              <a:ext uri="{FF2B5EF4-FFF2-40B4-BE49-F238E27FC236}">
                <a16:creationId xmlns:a16="http://schemas.microsoft.com/office/drawing/2014/main" id="{65A41C96-0F77-4267-817E-43D9C45EF475}"/>
              </a:ext>
            </a:extLst>
          </p:cNvPr>
          <p:cNvSpPr>
            <a:spLocks noGrp="1" noChangeArrowheads="1"/>
          </p:cNvSpPr>
          <p:nvPr>
            <p:ph type="title"/>
          </p:nvPr>
        </p:nvSpPr>
        <p:spPr bwMode="gray">
          <a:xfrm>
            <a:off x="163597" y="234864"/>
            <a:ext cx="11725506" cy="314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altLang="en-US"/>
              <a:t>Click to edit Master title style</a:t>
            </a:r>
          </a:p>
        </p:txBody>
      </p:sp>
      <p:sp>
        <p:nvSpPr>
          <p:cNvPr id="10" name="1. On-page tracker" hidden="1">
            <a:extLst>
              <a:ext uri="{FF2B5EF4-FFF2-40B4-BE49-F238E27FC236}">
                <a16:creationId xmlns:a16="http://schemas.microsoft.com/office/drawing/2014/main" id="{931442EE-D1A0-4B63-8089-4E8E00F02D04}"/>
              </a:ext>
            </a:extLst>
          </p:cNvPr>
          <p:cNvSpPr>
            <a:spLocks noChangeArrowheads="1"/>
          </p:cNvSpPr>
          <p:nvPr/>
        </p:nvSpPr>
        <p:spPr bwMode="gray">
          <a:xfrm>
            <a:off x="161977" y="77748"/>
            <a:ext cx="511939" cy="128097"/>
          </a:xfrm>
          <a:prstGeom prst="rect">
            <a:avLst/>
          </a:prstGeom>
          <a:noFill/>
          <a:ln>
            <a:noFill/>
          </a:ln>
          <a:effectLst/>
        </p:spPr>
        <p:txBody>
          <a:bodyPr wrap="none" lIns="0" tIns="0" rIns="0" bIns="0">
            <a:spAutoFit/>
          </a:bodyPr>
          <a:lstStyle/>
          <a:p>
            <a:pPr eaLnBrk="1" hangingPunct="1">
              <a:defRPr/>
            </a:pPr>
            <a:r>
              <a:rPr lang="x-none" sz="816" cap="all">
                <a:solidFill>
                  <a:schemeClr val="accent6"/>
                </a:solidFill>
                <a:latin typeface="+mn-lt"/>
              </a:rPr>
              <a:t>TRACKER</a:t>
            </a:r>
          </a:p>
        </p:txBody>
      </p:sp>
      <p:sp>
        <p:nvSpPr>
          <p:cNvPr id="11" name="3. Unit of measure" hidden="1">
            <a:extLst>
              <a:ext uri="{FF2B5EF4-FFF2-40B4-BE49-F238E27FC236}">
                <a16:creationId xmlns:a16="http://schemas.microsoft.com/office/drawing/2014/main" id="{13AE87C4-B8F6-45A9-8AE8-D7105903C5DF}"/>
              </a:ext>
            </a:extLst>
          </p:cNvPr>
          <p:cNvSpPr txBox="1">
            <a:spLocks noChangeArrowheads="1"/>
          </p:cNvSpPr>
          <p:nvPr/>
        </p:nvSpPr>
        <p:spPr bwMode="gray">
          <a:xfrm>
            <a:off x="161977" y="566911"/>
            <a:ext cx="11725507" cy="256260"/>
          </a:xfrm>
          <a:prstGeom prst="rect">
            <a:avLst/>
          </a:prstGeom>
          <a:noFill/>
          <a:ln>
            <a:noFill/>
          </a:ln>
          <a:effectLst/>
        </p:spPr>
        <p:txBody>
          <a:bodyPr lIns="0" tIns="0" rIns="0" bIns="0">
            <a:spAutoFit/>
          </a:bodyPr>
          <a:lstStyle>
            <a:lvl1pPr defTabSz="895350">
              <a:defRPr lang="x-none" sz="2400">
                <a:solidFill>
                  <a:schemeClr val="tx1"/>
                </a:solidFill>
                <a:latin typeface="Arial" charset="0"/>
              </a:defRPr>
            </a:lvl1pPr>
            <a:lvl2pPr marL="447675" defTabSz="895350">
              <a:defRPr lang="x-none" sz="2400">
                <a:solidFill>
                  <a:schemeClr val="tx1"/>
                </a:solidFill>
                <a:latin typeface="Arial" charset="0"/>
              </a:defRPr>
            </a:lvl2pPr>
            <a:lvl3pPr marL="895350" defTabSz="895350">
              <a:defRPr lang="x-none" sz="2400">
                <a:solidFill>
                  <a:schemeClr val="tx1"/>
                </a:solidFill>
                <a:latin typeface="Arial" charset="0"/>
              </a:defRPr>
            </a:lvl3pPr>
            <a:lvl4pPr marL="1344613"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eaLnBrk="1" hangingPunct="1">
              <a:defRPr lang="x-none"/>
            </a:pPr>
            <a:r>
              <a:rPr sz="1632">
                <a:solidFill>
                  <a:schemeClr val="accent6"/>
                </a:solidFill>
                <a:latin typeface="+mn-lt"/>
              </a:rPr>
              <a:t>Unit of measure</a:t>
            </a:r>
          </a:p>
        </p:txBody>
      </p:sp>
      <p:sp>
        <p:nvSpPr>
          <p:cNvPr id="1033" name="Text Placeholder 2">
            <a:extLst>
              <a:ext uri="{FF2B5EF4-FFF2-40B4-BE49-F238E27FC236}">
                <a16:creationId xmlns:a16="http://schemas.microsoft.com/office/drawing/2014/main" id="{2BBE072D-B39F-4DDA-9700-6AFCBC42F297}"/>
              </a:ext>
            </a:extLst>
          </p:cNvPr>
          <p:cNvSpPr>
            <a:spLocks noGrp="1" noChangeArrowheads="1"/>
          </p:cNvSpPr>
          <p:nvPr>
            <p:ph type="body" idx="1"/>
          </p:nvPr>
        </p:nvSpPr>
        <p:spPr bwMode="gray">
          <a:xfrm>
            <a:off x="2696916" y="2716313"/>
            <a:ext cx="5852224" cy="1255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grpSp>
        <p:nvGrpSpPr>
          <p:cNvPr id="2" name="ACET" hidden="1">
            <a:extLst>
              <a:ext uri="{FF2B5EF4-FFF2-40B4-BE49-F238E27FC236}">
                <a16:creationId xmlns:a16="http://schemas.microsoft.com/office/drawing/2014/main" id="{61FAE8AD-BB5E-4989-832A-BBF00F7BA2FA}"/>
              </a:ext>
            </a:extLst>
          </p:cNvPr>
          <p:cNvGrpSpPr>
            <a:grpSpLocks/>
          </p:cNvGrpSpPr>
          <p:nvPr/>
        </p:nvGrpSpPr>
        <p:grpSpPr bwMode="auto">
          <a:xfrm>
            <a:off x="2696916" y="1995526"/>
            <a:ext cx="5800391" cy="531276"/>
            <a:chOff x="915" y="702"/>
            <a:chExt cx="2686" cy="328"/>
          </a:xfrm>
        </p:grpSpPr>
        <p:cxnSp>
          <p:nvCxnSpPr>
            <p:cNvPr id="16" name="AutoShape 249">
              <a:extLst>
                <a:ext uri="{FF2B5EF4-FFF2-40B4-BE49-F238E27FC236}">
                  <a16:creationId xmlns:a16="http://schemas.microsoft.com/office/drawing/2014/main" id="{8ED9BC8A-4D2E-4E89-A49F-E394105344CD}"/>
                </a:ext>
              </a:extLst>
            </p:cNvPr>
            <p:cNvCxnSpPr>
              <a:cxnSpLocks noChangeShapeType="1"/>
              <a:stCxn id="1084" idx="4"/>
              <a:endCxn id="1084" idx="6"/>
            </p:cNvCxnSpPr>
            <p:nvPr/>
          </p:nvCxnSpPr>
          <p:spPr bwMode="gray">
            <a:xfrm>
              <a:off x="915" y="1030"/>
              <a:ext cx="2686" cy="0"/>
            </a:xfrm>
            <a:prstGeom prst="straightConnector1">
              <a:avLst/>
            </a:prstGeom>
            <a:noFill/>
            <a:ln w="9525">
              <a:solidFill>
                <a:schemeClr val="accent6"/>
              </a:solidFill>
              <a:round/>
              <a:headEnd/>
              <a:tailEnd/>
            </a:ln>
            <a:effectLst/>
          </p:spPr>
        </p:cxnSp>
        <p:sp>
          <p:nvSpPr>
            <p:cNvPr id="1084" name="AutoShape 250">
              <a:extLst>
                <a:ext uri="{FF2B5EF4-FFF2-40B4-BE49-F238E27FC236}">
                  <a16:creationId xmlns:a16="http://schemas.microsoft.com/office/drawing/2014/main" id="{9FBD549D-4CDA-4E05-8BA8-3B54AA935297}"/>
                </a:ext>
              </a:extLst>
            </p:cNvPr>
            <p:cNvSpPr>
              <a:spLocks noChangeArrowheads="1"/>
            </p:cNvSpPr>
            <p:nvPr/>
          </p:nvSpPr>
          <p:spPr bwMode="gray">
            <a:xfrm>
              <a:off x="915" y="702"/>
              <a:ext cx="2686" cy="328"/>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r>
                <a:rPr lang="en-US" altLang="en-US" sz="1632" b="1">
                  <a:solidFill>
                    <a:srgbClr val="000000"/>
                  </a:solidFill>
                </a:rPr>
                <a:t>Title</a:t>
              </a:r>
            </a:p>
            <a:p>
              <a:pPr eaLnBrk="1" hangingPunct="1"/>
              <a:r>
                <a:rPr lang="en-US" altLang="en-US" sz="1632">
                  <a:solidFill>
                    <a:srgbClr val="808080"/>
                  </a:solidFill>
                </a:rPr>
                <a:t>Unit of measure</a:t>
              </a:r>
            </a:p>
          </p:txBody>
        </p:sp>
      </p:grpSp>
      <p:sp>
        <p:nvSpPr>
          <p:cNvPr id="66" name="Slide Number">
            <a:extLst>
              <a:ext uri="{FF2B5EF4-FFF2-40B4-BE49-F238E27FC236}">
                <a16:creationId xmlns:a16="http://schemas.microsoft.com/office/drawing/2014/main" id="{1187C83D-ACC0-4338-BCBA-6188D6C566E7}"/>
              </a:ext>
            </a:extLst>
          </p:cNvPr>
          <p:cNvSpPr txBox="1">
            <a:spLocks/>
          </p:cNvSpPr>
          <p:nvPr/>
        </p:nvSpPr>
        <p:spPr bwMode="ltGray">
          <a:xfrm>
            <a:off x="11756636" y="6639267"/>
            <a:ext cx="130848" cy="128097"/>
          </a:xfrm>
          <a:prstGeom prst="rect">
            <a:avLst/>
          </a:prstGeom>
        </p:spPr>
        <p:txBody>
          <a:bodyPr wrap="none" lIns="0" tIns="0" rIns="0" bIns="0" anchor="ctr">
            <a:spAutoFit/>
          </a:bodyPr>
          <a:lstStyle>
            <a:defPPr>
              <a:defRPr lang="x-none"/>
            </a:defPPr>
            <a:lvl1pPr>
              <a:defRPr lang="x-none" sz="1000" baseline="0">
                <a:latin typeface="+mn-lt"/>
              </a:defRPr>
            </a:lvl1pPr>
          </a:lstStyle>
          <a:p>
            <a:pPr algn="r" eaLnBrk="1" hangingPunct="1">
              <a:defRPr/>
            </a:pPr>
            <a:fld id="{EF94B6AB-4536-4756-A909-E92041948507}" type="slidenum">
              <a:rPr sz="816" smtClean="0">
                <a:solidFill>
                  <a:schemeClr val="bg1"/>
                </a:solidFill>
              </a:rPr>
              <a:pPr algn="r" eaLnBrk="1" hangingPunct="1">
                <a:defRPr/>
              </a:pPr>
              <a:t>‹#›</a:t>
            </a:fld>
            <a:endParaRPr sz="816">
              <a:solidFill>
                <a:schemeClr val="bg1"/>
              </a:solidFill>
            </a:endParaRPr>
          </a:p>
        </p:txBody>
      </p:sp>
      <p:grpSp>
        <p:nvGrpSpPr>
          <p:cNvPr id="1037" name="Slide Elements" hidden="1">
            <a:extLst>
              <a:ext uri="{FF2B5EF4-FFF2-40B4-BE49-F238E27FC236}">
                <a16:creationId xmlns:a16="http://schemas.microsoft.com/office/drawing/2014/main" id="{D88D2E6B-6208-462E-A363-E9C8E5CFA72E}"/>
              </a:ext>
            </a:extLst>
          </p:cNvPr>
          <p:cNvGrpSpPr>
            <a:grpSpLocks/>
          </p:cNvGrpSpPr>
          <p:nvPr/>
        </p:nvGrpSpPr>
        <p:grpSpPr bwMode="auto">
          <a:xfrm>
            <a:off x="161977" y="6376793"/>
            <a:ext cx="11725507" cy="390210"/>
            <a:chOff x="119063" y="6249337"/>
            <a:chExt cx="8618537" cy="382998"/>
          </a:xfrm>
        </p:grpSpPr>
        <p:sp>
          <p:nvSpPr>
            <p:cNvPr id="13" name="4. Footnote">
              <a:extLst>
                <a:ext uri="{FF2B5EF4-FFF2-40B4-BE49-F238E27FC236}">
                  <a16:creationId xmlns:a16="http://schemas.microsoft.com/office/drawing/2014/main" id="{3CA65476-F2BE-428F-98F3-A3E0D6FBBE96}"/>
                </a:ext>
              </a:extLst>
            </p:cNvPr>
            <p:cNvSpPr txBox="1">
              <a:spLocks noChangeArrowheads="1"/>
            </p:cNvSpPr>
            <p:nvPr/>
          </p:nvSpPr>
          <p:spPr bwMode="gray">
            <a:xfrm>
              <a:off x="119063" y="6249337"/>
              <a:ext cx="8618537" cy="125729"/>
            </a:xfrm>
            <a:prstGeom prst="rect">
              <a:avLst/>
            </a:prstGeom>
            <a:noFill/>
            <a:ln>
              <a:noFill/>
            </a:ln>
            <a:effec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846" indent="-85846" eaLnBrk="1" hangingPunct="1">
                <a:defRPr lang="x-none"/>
              </a:pPr>
              <a:r>
                <a:rPr sz="816">
                  <a:solidFill>
                    <a:srgbClr val="808080"/>
                  </a:solidFill>
                  <a:latin typeface="+mn-lt"/>
                </a:rPr>
                <a:t>1 Footnote</a:t>
              </a:r>
            </a:p>
          </p:txBody>
        </p:sp>
        <p:sp>
          <p:nvSpPr>
            <p:cNvPr id="1082" name="5. Source">
              <a:extLst>
                <a:ext uri="{FF2B5EF4-FFF2-40B4-BE49-F238E27FC236}">
                  <a16:creationId xmlns:a16="http://schemas.microsoft.com/office/drawing/2014/main" id="{B713F52A-DA66-4DA0-BFC3-D6364B7495F9}"/>
                </a:ext>
              </a:extLst>
            </p:cNvPr>
            <p:cNvSpPr>
              <a:spLocks noChangeArrowheads="1"/>
            </p:cNvSpPr>
            <p:nvPr/>
          </p:nvSpPr>
          <p:spPr bwMode="gray">
            <a:xfrm>
              <a:off x="119063" y="6506606"/>
              <a:ext cx="7690797" cy="125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marL="514350" indent="-514350" defTabSz="895350">
                <a:tabLst>
                  <a:tab pos="612775" algn="l"/>
                </a:tabLst>
                <a:defRPr sz="1600">
                  <a:solidFill>
                    <a:schemeClr val="tx1"/>
                  </a:solidFill>
                  <a:latin typeface="Arial" panose="020B0604020202020204" pitchFamily="34" charset="0"/>
                </a:defRPr>
              </a:lvl1pPr>
              <a:lvl2pPr marL="742950" indent="-285750" defTabSz="895350">
                <a:tabLst>
                  <a:tab pos="612775" algn="l"/>
                </a:tabLst>
                <a:defRPr sz="1600">
                  <a:solidFill>
                    <a:schemeClr val="tx1"/>
                  </a:solidFill>
                  <a:latin typeface="Arial" panose="020B0604020202020204" pitchFamily="34" charset="0"/>
                </a:defRPr>
              </a:lvl2pPr>
              <a:lvl3pPr marL="1143000" indent="-228600" defTabSz="895350">
                <a:tabLst>
                  <a:tab pos="612775" algn="l"/>
                </a:tabLst>
                <a:defRPr sz="1600">
                  <a:solidFill>
                    <a:schemeClr val="tx1"/>
                  </a:solidFill>
                  <a:latin typeface="Arial" panose="020B0604020202020204" pitchFamily="34" charset="0"/>
                </a:defRPr>
              </a:lvl3pPr>
              <a:lvl4pPr marL="1600200" indent="-228600" defTabSz="895350">
                <a:tabLst>
                  <a:tab pos="612775" algn="l"/>
                </a:tabLst>
                <a:defRPr sz="1600">
                  <a:solidFill>
                    <a:schemeClr val="tx1"/>
                  </a:solidFill>
                  <a:latin typeface="Arial" panose="020B0604020202020204" pitchFamily="34" charset="0"/>
                </a:defRPr>
              </a:lvl4pPr>
              <a:lvl5pPr marL="2057400" indent="-228600" defTabSz="895350">
                <a:tabLst>
                  <a:tab pos="612775" algn="l"/>
                </a:tabLst>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tabLst>
                  <a:tab pos="612775" algn="l"/>
                </a:tabLst>
                <a:defRPr sz="1600">
                  <a:solidFill>
                    <a:schemeClr val="tx1"/>
                  </a:solidFill>
                  <a:latin typeface="Arial" panose="020B0604020202020204" pitchFamily="34" charset="0"/>
                </a:defRPr>
              </a:lvl9pPr>
            </a:lstStyle>
            <a:p>
              <a:pPr eaLnBrk="1" hangingPunct="1"/>
              <a:r>
                <a:rPr lang="en-US" altLang="en-US" sz="816">
                  <a:solidFill>
                    <a:schemeClr val="bg1"/>
                  </a:solidFill>
                </a:rPr>
                <a:t>SOURCE: Source</a:t>
              </a:r>
            </a:p>
          </p:txBody>
        </p:sp>
      </p:grpSp>
      <p:grpSp>
        <p:nvGrpSpPr>
          <p:cNvPr id="1038" name="LegendBoxes" hidden="1">
            <a:extLst>
              <a:ext uri="{FF2B5EF4-FFF2-40B4-BE49-F238E27FC236}">
                <a16:creationId xmlns:a16="http://schemas.microsoft.com/office/drawing/2014/main" id="{A39012C9-BA68-4B75-BB23-9EDD6EC49804}"/>
              </a:ext>
            </a:extLst>
          </p:cNvPr>
          <p:cNvGrpSpPr>
            <a:grpSpLocks/>
          </p:cNvGrpSpPr>
          <p:nvPr/>
        </p:nvGrpSpPr>
        <p:grpSpPr bwMode="auto">
          <a:xfrm>
            <a:off x="11108375" y="275357"/>
            <a:ext cx="788828" cy="1022060"/>
            <a:chOff x="4936" y="176"/>
            <a:chExt cx="487" cy="631"/>
          </a:xfrm>
        </p:grpSpPr>
        <p:sp>
          <p:nvSpPr>
            <p:cNvPr id="1073" name="Legend1">
              <a:extLst>
                <a:ext uri="{FF2B5EF4-FFF2-40B4-BE49-F238E27FC236}">
                  <a16:creationId xmlns:a16="http://schemas.microsoft.com/office/drawing/2014/main" id="{A948A4BB-0516-4838-941F-536D8360550D}"/>
                </a:ext>
              </a:extLst>
            </p:cNvPr>
            <p:cNvSpPr>
              <a:spLocks noChangeArrowheads="1"/>
            </p:cNvSpPr>
            <p:nvPr/>
          </p:nvSpPr>
          <p:spPr bwMode="auto">
            <a:xfrm>
              <a:off x="5096"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4" name="LegendRectangle1">
              <a:extLst>
                <a:ext uri="{FF2B5EF4-FFF2-40B4-BE49-F238E27FC236}">
                  <a16:creationId xmlns:a16="http://schemas.microsoft.com/office/drawing/2014/main" id="{8EEA361E-265B-414C-BFD9-6AB12AF79A3C}"/>
                </a:ext>
              </a:extLst>
            </p:cNvPr>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sp>
          <p:nvSpPr>
            <p:cNvPr id="1075" name="Legend2">
              <a:extLst>
                <a:ext uri="{FF2B5EF4-FFF2-40B4-BE49-F238E27FC236}">
                  <a16:creationId xmlns:a16="http://schemas.microsoft.com/office/drawing/2014/main" id="{0BF2AB25-A5D7-4042-82D7-86C9C9127B18}"/>
                </a:ext>
              </a:extLst>
            </p:cNvPr>
            <p:cNvSpPr>
              <a:spLocks noChangeArrowheads="1"/>
            </p:cNvSpPr>
            <p:nvPr/>
          </p:nvSpPr>
          <p:spPr bwMode="auto">
            <a:xfrm>
              <a:off x="5096" y="34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6" name="LegendRectangle2">
              <a:extLst>
                <a:ext uri="{FF2B5EF4-FFF2-40B4-BE49-F238E27FC236}">
                  <a16:creationId xmlns:a16="http://schemas.microsoft.com/office/drawing/2014/main" id="{8F1AF581-37EA-4B54-A7B4-DBB93C1E6748}"/>
                </a:ext>
              </a:extLst>
            </p:cNvPr>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sp>
          <p:nvSpPr>
            <p:cNvPr id="1077" name="Legend3">
              <a:extLst>
                <a:ext uri="{FF2B5EF4-FFF2-40B4-BE49-F238E27FC236}">
                  <a16:creationId xmlns:a16="http://schemas.microsoft.com/office/drawing/2014/main" id="{E7D17EA0-463A-4558-ADF1-C0D0D9F4B4D7}"/>
                </a:ext>
              </a:extLst>
            </p:cNvPr>
            <p:cNvSpPr>
              <a:spLocks noChangeArrowheads="1"/>
            </p:cNvSpPr>
            <p:nvPr/>
          </p:nvSpPr>
          <p:spPr bwMode="auto">
            <a:xfrm>
              <a:off x="5096" y="517"/>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8" name="LegendRectangle3">
              <a:extLst>
                <a:ext uri="{FF2B5EF4-FFF2-40B4-BE49-F238E27FC236}">
                  <a16:creationId xmlns:a16="http://schemas.microsoft.com/office/drawing/2014/main" id="{5900952F-562B-4EE3-9DB5-59995BD7ED15}"/>
                </a:ext>
              </a:extLst>
            </p:cNvPr>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sp>
          <p:nvSpPr>
            <p:cNvPr id="1079" name="Legend4">
              <a:extLst>
                <a:ext uri="{FF2B5EF4-FFF2-40B4-BE49-F238E27FC236}">
                  <a16:creationId xmlns:a16="http://schemas.microsoft.com/office/drawing/2014/main" id="{0248D2EF-996C-432C-A811-3CE80F330410}"/>
                </a:ext>
              </a:extLst>
            </p:cNvPr>
            <p:cNvSpPr>
              <a:spLocks noChangeArrowheads="1"/>
            </p:cNvSpPr>
            <p:nvPr/>
          </p:nvSpPr>
          <p:spPr bwMode="auto">
            <a:xfrm>
              <a:off x="5096" y="688"/>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80" name="LegendRectangle4">
              <a:extLst>
                <a:ext uri="{FF2B5EF4-FFF2-40B4-BE49-F238E27FC236}">
                  <a16:creationId xmlns:a16="http://schemas.microsoft.com/office/drawing/2014/main" id="{C171C472-DB04-4AAE-881B-50DDD25DB4AE}"/>
                </a:ext>
              </a:extLst>
            </p:cNvPr>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endParaRPr lang="en-US" altLang="en-US" sz="1224"/>
            </a:p>
          </p:txBody>
        </p:sp>
      </p:grpSp>
      <p:grpSp>
        <p:nvGrpSpPr>
          <p:cNvPr id="1039" name="LegendLines" hidden="1">
            <a:extLst>
              <a:ext uri="{FF2B5EF4-FFF2-40B4-BE49-F238E27FC236}">
                <a16:creationId xmlns:a16="http://schemas.microsoft.com/office/drawing/2014/main" id="{85C8E763-32C7-4BA0-A9C3-73BCA402E7D1}"/>
              </a:ext>
            </a:extLst>
          </p:cNvPr>
          <p:cNvGrpSpPr>
            <a:grpSpLocks/>
          </p:cNvGrpSpPr>
          <p:nvPr/>
        </p:nvGrpSpPr>
        <p:grpSpPr bwMode="auto">
          <a:xfrm>
            <a:off x="10794139" y="275357"/>
            <a:ext cx="1103063" cy="749942"/>
            <a:chOff x="4750" y="176"/>
            <a:chExt cx="681" cy="463"/>
          </a:xfrm>
        </p:grpSpPr>
        <p:sp>
          <p:nvSpPr>
            <p:cNvPr id="77" name="LineLegend1">
              <a:extLst>
                <a:ext uri="{FF2B5EF4-FFF2-40B4-BE49-F238E27FC236}">
                  <a16:creationId xmlns:a16="http://schemas.microsoft.com/office/drawing/2014/main" id="{53E1249D-5426-459B-8513-F20BB00FBEDB}"/>
                </a:ext>
              </a:extLst>
            </p:cNvPr>
            <p:cNvSpPr>
              <a:spLocks noChangeShapeType="1"/>
            </p:cNvSpPr>
            <p:nvPr/>
          </p:nvSpPr>
          <p:spPr bwMode="auto">
            <a:xfrm>
              <a:off x="4750" y="233"/>
              <a:ext cx="288" cy="0"/>
            </a:xfrm>
            <a:prstGeom prst="line">
              <a:avLst/>
            </a:prstGeom>
            <a:noFill/>
            <a:ln w="28575">
              <a:solidFill>
                <a:schemeClr val="accent3"/>
              </a:solidFill>
              <a:round/>
              <a:headEnd/>
              <a:tailEnd/>
            </a:ln>
            <a:effectLst/>
          </p:spPr>
          <p:txBody>
            <a:bodyPr/>
            <a:lstStyle/>
            <a:p>
              <a:pPr eaLnBrk="1" hangingPunct="1">
                <a:defRPr/>
              </a:pPr>
              <a:endParaRPr lang="en-US" sz="1224">
                <a:latin typeface="+mn-lt"/>
              </a:endParaRPr>
            </a:p>
          </p:txBody>
        </p:sp>
        <p:sp>
          <p:nvSpPr>
            <p:cNvPr id="78" name="LineLegend2">
              <a:extLst>
                <a:ext uri="{FF2B5EF4-FFF2-40B4-BE49-F238E27FC236}">
                  <a16:creationId xmlns:a16="http://schemas.microsoft.com/office/drawing/2014/main" id="{8351C01B-9042-4F5E-A030-C73DC47DA9D3}"/>
                </a:ext>
              </a:extLst>
            </p:cNvPr>
            <p:cNvSpPr>
              <a:spLocks noChangeShapeType="1"/>
            </p:cNvSpPr>
            <p:nvPr/>
          </p:nvSpPr>
          <p:spPr bwMode="auto">
            <a:xfrm>
              <a:off x="4750" y="402"/>
              <a:ext cx="288" cy="0"/>
            </a:xfrm>
            <a:prstGeom prst="line">
              <a:avLst/>
            </a:prstGeom>
            <a:noFill/>
            <a:ln w="28575">
              <a:solidFill>
                <a:schemeClr val="accent3"/>
              </a:solidFill>
              <a:prstDash val="dash"/>
              <a:round/>
              <a:headEnd/>
              <a:tailEnd/>
            </a:ln>
            <a:effectLst/>
          </p:spPr>
          <p:txBody>
            <a:bodyPr/>
            <a:lstStyle/>
            <a:p>
              <a:pPr eaLnBrk="1" hangingPunct="1">
                <a:defRPr/>
              </a:pPr>
              <a:endParaRPr lang="en-US" sz="1224">
                <a:latin typeface="+mn-lt"/>
              </a:endParaRPr>
            </a:p>
          </p:txBody>
        </p:sp>
        <p:sp>
          <p:nvSpPr>
            <p:cNvPr id="79" name="LineLegend3">
              <a:extLst>
                <a:ext uri="{FF2B5EF4-FFF2-40B4-BE49-F238E27FC236}">
                  <a16:creationId xmlns:a16="http://schemas.microsoft.com/office/drawing/2014/main" id="{A28EE84D-6A66-4970-92EF-5838DB9D7FEC}"/>
                </a:ext>
              </a:extLst>
            </p:cNvPr>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p:spPr>
          <p:txBody>
            <a:bodyPr/>
            <a:lstStyle/>
            <a:p>
              <a:pPr eaLnBrk="1" hangingPunct="1">
                <a:defRPr/>
              </a:pPr>
              <a:endParaRPr lang="en-US" sz="1224">
                <a:latin typeface="+mn-lt"/>
              </a:endParaRPr>
            </a:p>
          </p:txBody>
        </p:sp>
        <p:sp>
          <p:nvSpPr>
            <p:cNvPr id="1070" name="Legend1">
              <a:extLst>
                <a:ext uri="{FF2B5EF4-FFF2-40B4-BE49-F238E27FC236}">
                  <a16:creationId xmlns:a16="http://schemas.microsoft.com/office/drawing/2014/main" id="{31BB8EBE-A231-4FC6-85A4-B4DD1BFFC37D}"/>
                </a:ext>
              </a:extLst>
            </p:cNvPr>
            <p:cNvSpPr>
              <a:spLocks noChangeArrowheads="1"/>
            </p:cNvSpPr>
            <p:nvPr/>
          </p:nvSpPr>
          <p:spPr bwMode="auto">
            <a:xfrm>
              <a:off x="5104" y="176"/>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1" name="Legend2">
              <a:extLst>
                <a:ext uri="{FF2B5EF4-FFF2-40B4-BE49-F238E27FC236}">
                  <a16:creationId xmlns:a16="http://schemas.microsoft.com/office/drawing/2014/main" id="{09A48560-B6C3-4177-A280-8BF2D01AD4ED}"/>
                </a:ext>
              </a:extLst>
            </p:cNvPr>
            <p:cNvSpPr>
              <a:spLocks noChangeArrowheads="1"/>
            </p:cNvSpPr>
            <p:nvPr/>
          </p:nvSpPr>
          <p:spPr bwMode="auto">
            <a:xfrm>
              <a:off x="5104" y="344"/>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72" name="Legend3">
              <a:extLst>
                <a:ext uri="{FF2B5EF4-FFF2-40B4-BE49-F238E27FC236}">
                  <a16:creationId xmlns:a16="http://schemas.microsoft.com/office/drawing/2014/main" id="{ACB142E1-5942-40F4-A79C-886165AD34A0}"/>
                </a:ext>
              </a:extLst>
            </p:cNvPr>
            <p:cNvSpPr>
              <a:spLocks noChangeArrowheads="1"/>
            </p:cNvSpPr>
            <p:nvPr/>
          </p:nvSpPr>
          <p:spPr bwMode="auto">
            <a:xfrm>
              <a:off x="5104" y="520"/>
              <a:ext cx="327" cy="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grpSp>
      <p:grpSp>
        <p:nvGrpSpPr>
          <p:cNvPr id="1040" name="McKSticker" hidden="1">
            <a:extLst>
              <a:ext uri="{FF2B5EF4-FFF2-40B4-BE49-F238E27FC236}">
                <a16:creationId xmlns:a16="http://schemas.microsoft.com/office/drawing/2014/main" id="{5A83C841-BB50-42FA-8465-884A11F34C1A}"/>
              </a:ext>
            </a:extLst>
          </p:cNvPr>
          <p:cNvGrpSpPr>
            <a:grpSpLocks/>
          </p:cNvGrpSpPr>
          <p:nvPr/>
        </p:nvGrpSpPr>
        <p:grpSpPr bwMode="auto">
          <a:xfrm>
            <a:off x="11134653" y="275357"/>
            <a:ext cx="752829" cy="156360"/>
            <a:chOff x="8003434" y="285750"/>
            <a:chExt cx="737341" cy="153245"/>
          </a:xfrm>
        </p:grpSpPr>
        <p:sp>
          <p:nvSpPr>
            <p:cNvPr id="1064" name="StickerRectangle">
              <a:extLst>
                <a:ext uri="{FF2B5EF4-FFF2-40B4-BE49-F238E27FC236}">
                  <a16:creationId xmlns:a16="http://schemas.microsoft.com/office/drawing/2014/main" id="{6BE976E9-2C95-464A-8084-39E6FC5594EF}"/>
                </a:ext>
              </a:extLst>
            </p:cNvPr>
            <p:cNvSpPr>
              <a:spLocks noChangeArrowheads="1"/>
            </p:cNvSpPr>
            <p:nvPr/>
          </p:nvSpPr>
          <p:spPr bwMode="auto">
            <a:xfrm>
              <a:off x="8003434" y="285750"/>
              <a:ext cx="737341" cy="153245"/>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algn="r" eaLnBrk="1" hangingPunct="1">
                <a:buClr>
                  <a:schemeClr val="tx2"/>
                </a:buClr>
              </a:pPr>
              <a:r>
                <a:rPr lang="en-US" altLang="en-US" sz="816">
                  <a:solidFill>
                    <a:srgbClr val="808080"/>
                  </a:solidFill>
                </a:rPr>
                <a:t>PRELIMINARY</a:t>
              </a:r>
            </a:p>
          </p:txBody>
        </p:sp>
        <p:cxnSp>
          <p:nvCxnSpPr>
            <p:cNvPr id="1065" name="AutoShape 31">
              <a:extLst>
                <a:ext uri="{FF2B5EF4-FFF2-40B4-BE49-F238E27FC236}">
                  <a16:creationId xmlns:a16="http://schemas.microsoft.com/office/drawing/2014/main" id="{B01E729F-2664-479D-868A-4F816AEBFC35}"/>
                </a:ext>
              </a:extLst>
            </p:cNvPr>
            <p:cNvCxnSpPr>
              <a:cxnSpLocks noChangeShapeType="1"/>
              <a:stCxn id="1064" idx="2"/>
              <a:endCxn id="1064" idx="4"/>
            </p:cNvCxnSpPr>
            <p:nvPr/>
          </p:nvCxnSpPr>
          <p:spPr bwMode="auto">
            <a:xfrm>
              <a:off x="8003434" y="285750"/>
              <a:ext cx="0" cy="153245"/>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1066" name="AutoShape 32">
              <a:extLst>
                <a:ext uri="{FF2B5EF4-FFF2-40B4-BE49-F238E27FC236}">
                  <a16:creationId xmlns:a16="http://schemas.microsoft.com/office/drawing/2014/main" id="{A95B6727-7725-4CB7-809B-DB4EA3534C1B}"/>
                </a:ext>
              </a:extLst>
            </p:cNvPr>
            <p:cNvCxnSpPr>
              <a:cxnSpLocks noChangeShapeType="1"/>
              <a:stCxn id="1064" idx="4"/>
              <a:endCxn id="1064" idx="6"/>
            </p:cNvCxnSpPr>
            <p:nvPr/>
          </p:nvCxnSpPr>
          <p:spPr bwMode="auto">
            <a:xfrm>
              <a:off x="8003434" y="438995"/>
              <a:ext cx="73734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1041" name="LegendMoons" hidden="1">
            <a:extLst>
              <a:ext uri="{FF2B5EF4-FFF2-40B4-BE49-F238E27FC236}">
                <a16:creationId xmlns:a16="http://schemas.microsoft.com/office/drawing/2014/main" id="{F277F140-59A7-40E9-BD04-590283796528}"/>
              </a:ext>
            </a:extLst>
          </p:cNvPr>
          <p:cNvGrpSpPr>
            <a:grpSpLocks/>
          </p:cNvGrpSpPr>
          <p:nvPr/>
        </p:nvGrpSpPr>
        <p:grpSpPr bwMode="auto">
          <a:xfrm>
            <a:off x="11040344" y="275357"/>
            <a:ext cx="857057" cy="1333051"/>
            <a:chOff x="6655594" y="273840"/>
            <a:chExt cx="840152" cy="1306516"/>
          </a:xfrm>
        </p:grpSpPr>
        <p:grpSp>
          <p:nvGrpSpPr>
            <p:cNvPr id="1044" name="MoonLegend1">
              <a:extLst>
                <a:ext uri="{FF2B5EF4-FFF2-40B4-BE49-F238E27FC236}">
                  <a16:creationId xmlns:a16="http://schemas.microsoft.com/office/drawing/2014/main" id="{E6CCBFF3-C08B-4D57-B73C-1839FE02D119}"/>
                </a:ext>
              </a:extLst>
            </p:cNvPr>
            <p:cNvGrpSpPr>
              <a:grpSpLocks noChangeAspect="1"/>
            </p:cNvGrpSpPr>
            <p:nvPr>
              <p:custDataLst>
                <p:tags r:id="rId14"/>
              </p:custDataLst>
            </p:nvPr>
          </p:nvGrpSpPr>
          <p:grpSpPr bwMode="auto">
            <a:xfrm>
              <a:off x="6655594" y="273840"/>
              <a:ext cx="209550" cy="209551"/>
              <a:chOff x="4533" y="183"/>
              <a:chExt cx="144" cy="144"/>
            </a:xfrm>
          </p:grpSpPr>
          <p:sp>
            <p:nvSpPr>
              <p:cNvPr id="106" name="Oval 38">
                <a:extLst>
                  <a:ext uri="{FF2B5EF4-FFF2-40B4-BE49-F238E27FC236}">
                    <a16:creationId xmlns:a16="http://schemas.microsoft.com/office/drawing/2014/main" id="{585020E3-F9B7-449A-8076-9B4FD5D4484B}"/>
                  </a:ext>
                </a:extLst>
              </p:cNvPr>
              <p:cNvSpPr>
                <a:spLocks noChangeAspect="1" noChangeArrowheads="1"/>
              </p:cNvSpPr>
              <p:nvPr>
                <p:custDataLst>
                  <p:tags r:id="rId27"/>
                </p:custDataLst>
              </p:nvPr>
            </p:nvSpPr>
            <p:spPr bwMode="auto">
              <a:xfrm>
                <a:off x="4533" y="183"/>
                <a:ext cx="144" cy="144"/>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7" name="Arc 39">
                <a:extLst>
                  <a:ext uri="{FF2B5EF4-FFF2-40B4-BE49-F238E27FC236}">
                    <a16:creationId xmlns:a16="http://schemas.microsoft.com/office/drawing/2014/main" id="{5FDAF459-C946-4AC9-BEC1-452D1E4A5560}"/>
                  </a:ext>
                </a:extLst>
              </p:cNvPr>
              <p:cNvSpPr>
                <a:spLocks noChangeAspect="1"/>
              </p:cNvSpPr>
              <p:nvPr>
                <p:custDataLst>
                  <p:tags r:id="rId28"/>
                </p:custDataLst>
              </p:nvPr>
            </p:nvSpPr>
            <p:spPr bwMode="auto">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nvGrpSpPr>
            <p:cNvPr id="1045" name="MoonLegend2">
              <a:extLst>
                <a:ext uri="{FF2B5EF4-FFF2-40B4-BE49-F238E27FC236}">
                  <a16:creationId xmlns:a16="http://schemas.microsoft.com/office/drawing/2014/main" id="{FA0360D6-2696-4290-B634-74366B1CDB08}"/>
                </a:ext>
              </a:extLst>
            </p:cNvPr>
            <p:cNvGrpSpPr>
              <a:grpSpLocks noChangeAspect="1"/>
            </p:cNvGrpSpPr>
            <p:nvPr>
              <p:custDataLst>
                <p:tags r:id="rId15"/>
              </p:custDataLst>
            </p:nvPr>
          </p:nvGrpSpPr>
          <p:grpSpPr bwMode="auto">
            <a:xfrm>
              <a:off x="6655594" y="548081"/>
              <a:ext cx="209550" cy="209551"/>
              <a:chOff x="1694" y="2044"/>
              <a:chExt cx="160" cy="160"/>
            </a:xfrm>
          </p:grpSpPr>
          <p:sp>
            <p:nvSpPr>
              <p:cNvPr id="104" name="Oval 41">
                <a:extLst>
                  <a:ext uri="{FF2B5EF4-FFF2-40B4-BE49-F238E27FC236}">
                    <a16:creationId xmlns:a16="http://schemas.microsoft.com/office/drawing/2014/main" id="{8A2A3305-2385-4057-B894-6DADA1409C7E}"/>
                  </a:ext>
                </a:extLst>
              </p:cNvPr>
              <p:cNvSpPr>
                <a:spLocks noChangeAspect="1" noChangeArrowheads="1"/>
              </p:cNvSpPr>
              <p:nvPr>
                <p:custDataLst>
                  <p:tags r:id="rId25"/>
                </p:custDataLst>
              </p:nvPr>
            </p:nvSpPr>
            <p:spPr bwMode="auto">
              <a:xfrm>
                <a:off x="1694" y="2044"/>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5" name="Arc 42">
                <a:extLst>
                  <a:ext uri="{FF2B5EF4-FFF2-40B4-BE49-F238E27FC236}">
                    <a16:creationId xmlns:a16="http://schemas.microsoft.com/office/drawing/2014/main" id="{C5172C4B-9B61-4088-8C29-57D4D3BC1DAC}"/>
                  </a:ext>
                </a:extLst>
              </p:cNvPr>
              <p:cNvSpPr>
                <a:spLocks noChangeAspect="1"/>
              </p:cNvSpPr>
              <p:nvPr>
                <p:custDataLst>
                  <p:tags r:id="rId26"/>
                </p:custDataLst>
              </p:nvPr>
            </p:nvSpPr>
            <p:spPr bwMode="auto">
              <a:xfrm>
                <a:off x="1694" y="2044"/>
                <a:ext cx="160" cy="160"/>
              </a:xfrm>
              <a:prstGeom prst="arc">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nvGrpSpPr>
            <p:cNvPr id="1046" name="MoonLegend4">
              <a:extLst>
                <a:ext uri="{FF2B5EF4-FFF2-40B4-BE49-F238E27FC236}">
                  <a16:creationId xmlns:a16="http://schemas.microsoft.com/office/drawing/2014/main" id="{5B3DAF11-48C4-41C1-8753-CED505E6AF31}"/>
                </a:ext>
              </a:extLst>
            </p:cNvPr>
            <p:cNvGrpSpPr>
              <a:grpSpLocks noChangeAspect="1"/>
            </p:cNvGrpSpPr>
            <p:nvPr>
              <p:custDataLst>
                <p:tags r:id="rId16"/>
              </p:custDataLst>
            </p:nvPr>
          </p:nvGrpSpPr>
          <p:grpSpPr bwMode="auto">
            <a:xfrm>
              <a:off x="6655594" y="1096563"/>
              <a:ext cx="209550" cy="209551"/>
              <a:chOff x="4495" y="1198"/>
              <a:chExt cx="160" cy="160"/>
            </a:xfrm>
          </p:grpSpPr>
          <p:sp>
            <p:nvSpPr>
              <p:cNvPr id="102" name="Oval 47">
                <a:extLst>
                  <a:ext uri="{FF2B5EF4-FFF2-40B4-BE49-F238E27FC236}">
                    <a16:creationId xmlns:a16="http://schemas.microsoft.com/office/drawing/2014/main" id="{BF24D8BD-56B0-4EB4-B28C-5E5E9796AC9A}"/>
                  </a:ext>
                </a:extLst>
              </p:cNvPr>
              <p:cNvSpPr>
                <a:spLocks noChangeAspect="1" noChangeArrowheads="1"/>
              </p:cNvSpPr>
              <p:nvPr>
                <p:custDataLst>
                  <p:tags r:id="rId23"/>
                </p:custDataLst>
              </p:nvPr>
            </p:nvSpPr>
            <p:spPr bwMode="auto">
              <a:xfrm>
                <a:off x="4495" y="1198"/>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3" name="Arc 48">
                <a:extLst>
                  <a:ext uri="{FF2B5EF4-FFF2-40B4-BE49-F238E27FC236}">
                    <a16:creationId xmlns:a16="http://schemas.microsoft.com/office/drawing/2014/main" id="{7BB933CA-0FC2-4FC5-9097-66BB8E223FDD}"/>
                  </a:ext>
                </a:extLst>
              </p:cNvPr>
              <p:cNvSpPr>
                <a:spLocks noChangeAspect="1"/>
              </p:cNvSpPr>
              <p:nvPr>
                <p:custDataLst>
                  <p:tags r:id="rId24"/>
                </p:custDataLst>
              </p:nvPr>
            </p:nvSpPr>
            <p:spPr bwMode="auto">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nvGrpSpPr>
            <p:cNvPr id="1047" name="MoonLegend5">
              <a:extLst>
                <a:ext uri="{FF2B5EF4-FFF2-40B4-BE49-F238E27FC236}">
                  <a16:creationId xmlns:a16="http://schemas.microsoft.com/office/drawing/2014/main" id="{BB8E65B9-D3F0-40B3-8043-4463AC79C68D}"/>
                </a:ext>
              </a:extLst>
            </p:cNvPr>
            <p:cNvGrpSpPr>
              <a:grpSpLocks noChangeAspect="1"/>
            </p:cNvGrpSpPr>
            <p:nvPr>
              <p:custDataLst>
                <p:tags r:id="rId17"/>
              </p:custDataLst>
            </p:nvPr>
          </p:nvGrpSpPr>
          <p:grpSpPr bwMode="auto">
            <a:xfrm>
              <a:off x="6655594" y="1370805"/>
              <a:ext cx="209550" cy="209551"/>
              <a:chOff x="4495" y="1440"/>
              <a:chExt cx="160" cy="160"/>
            </a:xfrm>
          </p:grpSpPr>
          <p:sp>
            <p:nvSpPr>
              <p:cNvPr id="100" name="Oval 50">
                <a:extLst>
                  <a:ext uri="{FF2B5EF4-FFF2-40B4-BE49-F238E27FC236}">
                    <a16:creationId xmlns:a16="http://schemas.microsoft.com/office/drawing/2014/main" id="{7E1A63C3-27A3-4F2B-BCAE-0A6A998D31B6}"/>
                  </a:ext>
                </a:extLst>
              </p:cNvPr>
              <p:cNvSpPr>
                <a:spLocks noChangeAspect="1" noChangeArrowheads="1"/>
              </p:cNvSpPr>
              <p:nvPr>
                <p:custDataLst>
                  <p:tags r:id="rId21"/>
                </p:custDataLst>
              </p:nvPr>
            </p:nvSpPr>
            <p:spPr bwMode="auto">
              <a:xfrm>
                <a:off x="4495" y="1440"/>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101" name="Oval 51">
                <a:extLst>
                  <a:ext uri="{FF2B5EF4-FFF2-40B4-BE49-F238E27FC236}">
                    <a16:creationId xmlns:a16="http://schemas.microsoft.com/office/drawing/2014/main" id="{55782377-B10E-42A3-928A-551FA28B23B8}"/>
                  </a:ext>
                </a:extLst>
              </p:cNvPr>
              <p:cNvSpPr>
                <a:spLocks noChangeAspect="1" noChangeArrowheads="1"/>
              </p:cNvSpPr>
              <p:nvPr>
                <p:custDataLst>
                  <p:tags r:id="rId22"/>
                </p:custDataLst>
              </p:nvPr>
            </p:nvSpPr>
            <p:spPr bwMode="auto">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sp>
          <p:nvSpPr>
            <p:cNvPr id="1048" name="Legend1">
              <a:extLst>
                <a:ext uri="{FF2B5EF4-FFF2-40B4-BE49-F238E27FC236}">
                  <a16:creationId xmlns:a16="http://schemas.microsoft.com/office/drawing/2014/main" id="{34067F7D-2FA5-430C-8BFA-B352FD6C2DF9}"/>
                </a:ext>
              </a:extLst>
            </p:cNvPr>
            <p:cNvSpPr>
              <a:spLocks noChangeArrowheads="1"/>
            </p:cNvSpPr>
            <p:nvPr/>
          </p:nvSpPr>
          <p:spPr bwMode="auto">
            <a:xfrm>
              <a:off x="6976269" y="286540"/>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49" name="Legend2">
              <a:extLst>
                <a:ext uri="{FF2B5EF4-FFF2-40B4-BE49-F238E27FC236}">
                  <a16:creationId xmlns:a16="http://schemas.microsoft.com/office/drawing/2014/main" id="{91263A63-37B2-45DA-8622-CA111EA49F71}"/>
                </a:ext>
              </a:extLst>
            </p:cNvPr>
            <p:cNvSpPr>
              <a:spLocks noChangeArrowheads="1"/>
            </p:cNvSpPr>
            <p:nvPr/>
          </p:nvSpPr>
          <p:spPr bwMode="auto">
            <a:xfrm>
              <a:off x="6976269" y="561178"/>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50" name="Legend3">
              <a:extLst>
                <a:ext uri="{FF2B5EF4-FFF2-40B4-BE49-F238E27FC236}">
                  <a16:creationId xmlns:a16="http://schemas.microsoft.com/office/drawing/2014/main" id="{E666264D-3341-4857-91CC-86491F83E918}"/>
                </a:ext>
              </a:extLst>
            </p:cNvPr>
            <p:cNvSpPr>
              <a:spLocks noChangeArrowheads="1"/>
            </p:cNvSpPr>
            <p:nvPr/>
          </p:nvSpPr>
          <p:spPr bwMode="auto">
            <a:xfrm>
              <a:off x="6976269" y="835817"/>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51" name="Legend4">
              <a:extLst>
                <a:ext uri="{FF2B5EF4-FFF2-40B4-BE49-F238E27FC236}">
                  <a16:creationId xmlns:a16="http://schemas.microsoft.com/office/drawing/2014/main" id="{A89CA3F9-AA0E-46D5-B39D-95AFDA49AB47}"/>
                </a:ext>
              </a:extLst>
            </p:cNvPr>
            <p:cNvSpPr>
              <a:spLocks noChangeArrowheads="1"/>
            </p:cNvSpPr>
            <p:nvPr/>
          </p:nvSpPr>
          <p:spPr bwMode="auto">
            <a:xfrm>
              <a:off x="6976269" y="1107280"/>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sp>
          <p:nvSpPr>
            <p:cNvPr id="1052" name="Legend5">
              <a:extLst>
                <a:ext uri="{FF2B5EF4-FFF2-40B4-BE49-F238E27FC236}">
                  <a16:creationId xmlns:a16="http://schemas.microsoft.com/office/drawing/2014/main" id="{59442534-1210-455A-B53F-30D7F26EB0C1}"/>
                </a:ext>
              </a:extLst>
            </p:cNvPr>
            <p:cNvSpPr>
              <a:spLocks noChangeArrowheads="1"/>
            </p:cNvSpPr>
            <p:nvPr/>
          </p:nvSpPr>
          <p:spPr bwMode="auto">
            <a:xfrm>
              <a:off x="6976269" y="1383505"/>
              <a:ext cx="519477" cy="188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defTabSz="895350">
                <a:defRPr sz="1600">
                  <a:solidFill>
                    <a:schemeClr val="tx1"/>
                  </a:solidFill>
                  <a:latin typeface="Arial" panose="020B0604020202020204" pitchFamily="34" charset="0"/>
                </a:defRPr>
              </a:lvl1pPr>
              <a:lvl2pPr marL="742950" indent="-285750" defTabSz="895350">
                <a:defRPr sz="1600">
                  <a:solidFill>
                    <a:schemeClr val="tx1"/>
                  </a:solidFill>
                  <a:latin typeface="Arial" panose="020B0604020202020204" pitchFamily="34" charset="0"/>
                </a:defRPr>
              </a:lvl2pPr>
              <a:lvl3pPr marL="1143000" indent="-228600" defTabSz="895350">
                <a:defRPr sz="1600">
                  <a:solidFill>
                    <a:schemeClr val="tx1"/>
                  </a:solidFill>
                  <a:latin typeface="Arial" panose="020B0604020202020204" pitchFamily="34" charset="0"/>
                </a:defRPr>
              </a:lvl3pPr>
              <a:lvl4pPr marL="1600200" indent="-228600" defTabSz="895350">
                <a:defRPr sz="1600">
                  <a:solidFill>
                    <a:schemeClr val="tx1"/>
                  </a:solidFill>
                  <a:latin typeface="Arial" panose="020B0604020202020204" pitchFamily="34" charset="0"/>
                </a:defRPr>
              </a:lvl4pPr>
              <a:lvl5pPr marL="2057400" indent="-228600" defTabSz="895350">
                <a:defRPr sz="1600">
                  <a:solidFill>
                    <a:schemeClr val="tx1"/>
                  </a:solidFill>
                  <a:latin typeface="Arial" panose="020B0604020202020204" pitchFamily="34" charset="0"/>
                </a:defRPr>
              </a:lvl5pPr>
              <a:lvl6pPr marL="2514600" indent="-228600" defTabSz="895350" eaLnBrk="0" fontAlgn="base" hangingPunct="0">
                <a:spcBef>
                  <a:spcPct val="0"/>
                </a:spcBef>
                <a:spcAft>
                  <a:spcPct val="0"/>
                </a:spcAft>
                <a:defRPr sz="1600">
                  <a:solidFill>
                    <a:schemeClr val="tx1"/>
                  </a:solidFill>
                  <a:latin typeface="Arial" panose="020B0604020202020204" pitchFamily="34" charset="0"/>
                </a:defRPr>
              </a:lvl6pPr>
              <a:lvl7pPr marL="2971800" indent="-228600" defTabSz="895350" eaLnBrk="0" fontAlgn="base" hangingPunct="0">
                <a:spcBef>
                  <a:spcPct val="0"/>
                </a:spcBef>
                <a:spcAft>
                  <a:spcPct val="0"/>
                </a:spcAft>
                <a:defRPr sz="1600">
                  <a:solidFill>
                    <a:schemeClr val="tx1"/>
                  </a:solidFill>
                  <a:latin typeface="Arial" panose="020B0604020202020204" pitchFamily="34" charset="0"/>
                </a:defRPr>
              </a:lvl7pPr>
              <a:lvl8pPr marL="3429000" indent="-228600" defTabSz="895350" eaLnBrk="0" fontAlgn="base" hangingPunct="0">
                <a:spcBef>
                  <a:spcPct val="0"/>
                </a:spcBef>
                <a:spcAft>
                  <a:spcPct val="0"/>
                </a:spcAft>
                <a:defRPr sz="1600">
                  <a:solidFill>
                    <a:schemeClr val="tx1"/>
                  </a:solidFill>
                  <a:latin typeface="Arial" panose="020B0604020202020204" pitchFamily="34" charset="0"/>
                </a:defRPr>
              </a:lvl8pPr>
              <a:lvl9pPr marL="3886200" indent="-228600" defTabSz="89535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buClr>
                  <a:schemeClr val="tx2"/>
                </a:buClr>
              </a:pPr>
              <a:r>
                <a:rPr lang="en-US" altLang="en-US" sz="1224"/>
                <a:t>Legend</a:t>
              </a:r>
            </a:p>
          </p:txBody>
        </p:sp>
        <p:grpSp>
          <p:nvGrpSpPr>
            <p:cNvPr id="1053" name="MoonLegend3">
              <a:extLst>
                <a:ext uri="{FF2B5EF4-FFF2-40B4-BE49-F238E27FC236}">
                  <a16:creationId xmlns:a16="http://schemas.microsoft.com/office/drawing/2014/main" id="{DFDF1779-7804-43AE-A0DA-9FE4A514D86B}"/>
                </a:ext>
              </a:extLst>
            </p:cNvPr>
            <p:cNvGrpSpPr>
              <a:grpSpLocks noChangeAspect="1"/>
            </p:cNvGrpSpPr>
            <p:nvPr>
              <p:custDataLst>
                <p:tags r:id="rId18"/>
              </p:custDataLst>
            </p:nvPr>
          </p:nvGrpSpPr>
          <p:grpSpPr bwMode="auto">
            <a:xfrm>
              <a:off x="6655594" y="822322"/>
              <a:ext cx="209550" cy="209551"/>
              <a:chOff x="4495" y="1198"/>
              <a:chExt cx="160" cy="160"/>
            </a:xfrm>
          </p:grpSpPr>
          <p:sp>
            <p:nvSpPr>
              <p:cNvPr id="98" name="Oval 47">
                <a:extLst>
                  <a:ext uri="{FF2B5EF4-FFF2-40B4-BE49-F238E27FC236}">
                    <a16:creationId xmlns:a16="http://schemas.microsoft.com/office/drawing/2014/main" id="{CDE09CEB-601D-4AD7-9C8D-C23C69DEB83F}"/>
                  </a:ext>
                </a:extLst>
              </p:cNvPr>
              <p:cNvSpPr>
                <a:spLocks noChangeAspect="1" noChangeArrowheads="1"/>
              </p:cNvSpPr>
              <p:nvPr>
                <p:custDataLst>
                  <p:tags r:id="rId19"/>
                </p:custDataLst>
              </p:nvPr>
            </p:nvSpPr>
            <p:spPr bwMode="auto">
              <a:xfrm>
                <a:off x="4495" y="1197"/>
                <a:ext cx="160" cy="160"/>
              </a:xfrm>
              <a:prstGeom prst="ellipse">
                <a:avLst/>
              </a:prstGeom>
              <a:solidFill>
                <a:schemeClr val="accent1"/>
              </a:solidFill>
              <a:ln w="9525">
                <a:solidFill>
                  <a:schemeClr val="accent6"/>
                </a:solidFill>
                <a:round/>
                <a:headEnd/>
                <a:tailEnd/>
              </a:ln>
              <a:effectLst/>
            </p:spPr>
            <p:txBody>
              <a:bodyPr wrap="none" anchor="ctr"/>
              <a:lstStyle/>
              <a:p>
                <a:pPr eaLnBrk="1" hangingPunct="1">
                  <a:defRPr/>
                </a:pPr>
                <a:endParaRPr lang="en-US" sz="1224">
                  <a:latin typeface="+mn-lt"/>
                </a:endParaRPr>
              </a:p>
            </p:txBody>
          </p:sp>
          <p:sp>
            <p:nvSpPr>
              <p:cNvPr id="99" name="Arc 48">
                <a:extLst>
                  <a:ext uri="{FF2B5EF4-FFF2-40B4-BE49-F238E27FC236}">
                    <a16:creationId xmlns:a16="http://schemas.microsoft.com/office/drawing/2014/main" id="{833C89E0-B0F6-45A7-8150-9FCDC848EF26}"/>
                  </a:ext>
                </a:extLst>
              </p:cNvPr>
              <p:cNvSpPr>
                <a:spLocks noChangeAspect="1"/>
              </p:cNvSpPr>
              <p:nvPr>
                <p:custDataLst>
                  <p:tags r:id="rId20"/>
                </p:custDataLst>
              </p:nvPr>
            </p:nvSpPr>
            <p:spPr bwMode="auto">
              <a:xfrm>
                <a:off x="4495" y="1197"/>
                <a:ext cx="160" cy="160"/>
              </a:xfrm>
              <a:prstGeom prst="arc">
                <a:avLst>
                  <a:gd name="adj1" fmla="val 16200000"/>
                  <a:gd name="adj2" fmla="val 5400000"/>
                </a:avLst>
              </a:prstGeom>
              <a:solidFill>
                <a:schemeClr val="folHlink"/>
              </a:solidFill>
              <a:ln w="9525">
                <a:solidFill>
                  <a:schemeClr val="accent6"/>
                </a:solidFill>
                <a:round/>
                <a:headEnd/>
                <a:tailEnd/>
              </a:ln>
              <a:effectLst/>
            </p:spPr>
            <p:txBody>
              <a:bodyPr wrap="none" anchor="ctr"/>
              <a:lstStyle/>
              <a:p>
                <a:pPr eaLnBrk="1" hangingPunct="1">
                  <a:defRPr/>
                </a:pPr>
                <a:endParaRPr lang="en-US" sz="1224">
                  <a:latin typeface="+mn-lt"/>
                </a:endParaRPr>
              </a:p>
            </p:txBody>
          </p:sp>
        </p:grpSp>
      </p:grpSp>
      <p:sp>
        <p:nvSpPr>
          <p:cNvPr id="61" name="doc id">
            <a:extLst>
              <a:ext uri="{FF2B5EF4-FFF2-40B4-BE49-F238E27FC236}">
                <a16:creationId xmlns:a16="http://schemas.microsoft.com/office/drawing/2014/main" id="{C3B8E163-6953-4D40-B73B-4504BD7146FF}"/>
              </a:ext>
            </a:extLst>
          </p:cNvPr>
          <p:cNvSpPr txBox="1">
            <a:spLocks noChangeArrowheads="1"/>
          </p:cNvSpPr>
          <p:nvPr/>
        </p:nvSpPr>
        <p:spPr bwMode="white">
          <a:xfrm>
            <a:off x="11487400" y="37255"/>
            <a:ext cx="401703" cy="124720"/>
          </a:xfrm>
          <a:prstGeom prst="rect">
            <a:avLst/>
          </a:prstGeom>
          <a:noFill/>
          <a:ln>
            <a:noFill/>
          </a:ln>
          <a:effectLst/>
        </p:spPr>
        <p:txBody>
          <a:bodyPr wrap="none" lIns="0" tIns="0" rIns="0" bIns="0"/>
          <a:lstStyle>
            <a:lvl1pPr eaLnBrk="0" hangingPunct="0">
              <a:defRPr lang="x-none" sz="1600">
                <a:solidFill>
                  <a:schemeClr val="tx1"/>
                </a:solidFill>
                <a:latin typeface="Arial" charset="0"/>
              </a:defRPr>
            </a:lvl1pPr>
            <a:lvl2pPr marL="742950" indent="-285750" eaLnBrk="0" hangingPunct="0">
              <a:defRPr lang="x-none" sz="1600">
                <a:solidFill>
                  <a:schemeClr val="tx1"/>
                </a:solidFill>
                <a:latin typeface="Arial" charset="0"/>
              </a:defRPr>
            </a:lvl2pPr>
            <a:lvl3pPr marL="1143000" indent="-228600" eaLnBrk="0" hangingPunct="0">
              <a:defRPr lang="x-none" sz="1600">
                <a:solidFill>
                  <a:schemeClr val="tx1"/>
                </a:solidFill>
                <a:latin typeface="Arial" charset="0"/>
              </a:defRPr>
            </a:lvl3pPr>
            <a:lvl4pPr marL="1600200" indent="-228600" eaLnBrk="0" hangingPunct="0">
              <a:defRPr lang="x-none" sz="1600">
                <a:solidFill>
                  <a:schemeClr val="tx1"/>
                </a:solidFill>
                <a:latin typeface="Arial" charset="0"/>
              </a:defRPr>
            </a:lvl4pPr>
            <a:lvl5pPr marL="2057400" indent="-228600" eaLnBrk="0" hangingPunct="0">
              <a:defRPr lang="x-none" sz="1600">
                <a:solidFill>
                  <a:schemeClr val="tx1"/>
                </a:solidFill>
                <a:latin typeface="Arial" charset="0"/>
              </a:defRPr>
            </a:lvl5pPr>
            <a:lvl6pPr marL="2514600" indent="-228600" eaLnBrk="0" fontAlgn="base" hangingPunct="0">
              <a:spcBef>
                <a:spcPct val="0"/>
              </a:spcBef>
              <a:spcAft>
                <a:spcPct val="0"/>
              </a:spcAft>
              <a:defRPr lang="x-none" sz="1600">
                <a:solidFill>
                  <a:schemeClr val="tx1"/>
                </a:solidFill>
                <a:latin typeface="Arial" charset="0"/>
              </a:defRPr>
            </a:lvl6pPr>
            <a:lvl7pPr marL="2971800" indent="-228600" eaLnBrk="0" fontAlgn="base" hangingPunct="0">
              <a:spcBef>
                <a:spcPct val="0"/>
              </a:spcBef>
              <a:spcAft>
                <a:spcPct val="0"/>
              </a:spcAft>
              <a:defRPr lang="x-none" sz="1600">
                <a:solidFill>
                  <a:schemeClr val="tx1"/>
                </a:solidFill>
                <a:latin typeface="Arial" charset="0"/>
              </a:defRPr>
            </a:lvl7pPr>
            <a:lvl8pPr marL="3429000" indent="-228600" eaLnBrk="0" fontAlgn="base" hangingPunct="0">
              <a:spcBef>
                <a:spcPct val="0"/>
              </a:spcBef>
              <a:spcAft>
                <a:spcPct val="0"/>
              </a:spcAft>
              <a:defRPr lang="x-none" sz="1600">
                <a:solidFill>
                  <a:schemeClr val="tx1"/>
                </a:solidFill>
                <a:latin typeface="Arial" charset="0"/>
              </a:defRPr>
            </a:lvl8pPr>
            <a:lvl9pPr marL="3886200" indent="-228600" eaLnBrk="0" fontAlgn="base" hangingPunct="0">
              <a:spcBef>
                <a:spcPct val="0"/>
              </a:spcBef>
              <a:spcAft>
                <a:spcPct val="0"/>
              </a:spcAft>
              <a:defRPr lang="x-none" sz="1600">
                <a:solidFill>
                  <a:schemeClr val="tx1"/>
                </a:solidFill>
                <a:latin typeface="Arial" charset="0"/>
              </a:defRPr>
            </a:lvl9pPr>
          </a:lstStyle>
          <a:p>
            <a:pPr algn="r" eaLnBrk="1" hangingPunct="1">
              <a:defRPr lang="x-none"/>
            </a:pPr>
            <a:endParaRPr sz="816">
              <a:solidFill>
                <a:schemeClr val="accent6"/>
              </a:solidFill>
              <a:latin typeface="+mn-lt"/>
            </a:endParaRPr>
          </a:p>
        </p:txBody>
      </p:sp>
      <p:pic>
        <p:nvPicPr>
          <p:cNvPr id="1043" name="Picture 606" descr="Image result for al futtaim logo">
            <a:extLst>
              <a:ext uri="{FF2B5EF4-FFF2-40B4-BE49-F238E27FC236}">
                <a16:creationId xmlns:a16="http://schemas.microsoft.com/office/drawing/2014/main" id="{E33057FF-F14D-4DDD-89BB-DCD4697AC128}"/>
              </a:ext>
            </a:extLst>
          </p:cNvPr>
          <p:cNvPicPr>
            <a:picLocks noChangeAspect="1" noChangeArrowheads="1"/>
          </p:cNvPicPr>
          <p:nvPr/>
        </p:nvPicPr>
        <p:blipFill>
          <a:blip r:embed="rId31">
            <a:biLevel thresh="25000"/>
            <a:extLst>
              <a:ext uri="{28A0092B-C50C-407E-A947-70E740481C1C}">
                <a14:useLocalDpi xmlns:a14="http://schemas.microsoft.com/office/drawing/2010/main" val="0"/>
              </a:ext>
            </a:extLst>
          </a:blip>
          <a:srcRect/>
          <a:stretch>
            <a:fillRect/>
          </a:stretch>
        </p:blipFill>
        <p:spPr bwMode="auto">
          <a:xfrm>
            <a:off x="10833014" y="6634475"/>
            <a:ext cx="719177" cy="149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3BD0536E-C006-EEC8-4510-40A29288FE9D}"/>
              </a:ext>
            </a:extLst>
          </p:cNvPr>
          <p:cNvSpPr txBox="1"/>
          <p:nvPr>
            <p:extLst>
              <p:ext uri="{1162E1C5-73C7-4A58-AE30-91384D911F3F}">
                <p184:classification xmlns:p184="http://schemas.microsoft.com/office/powerpoint/2018/4/main" val="ftr"/>
              </p:ext>
            </p:extLst>
          </p:nvPr>
        </p:nvSpPr>
        <p:spPr>
          <a:xfrm>
            <a:off x="5238750" y="6642100"/>
            <a:ext cx="1743075"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Confidential - External Al-Futtaim</a:t>
            </a:r>
          </a:p>
        </p:txBody>
      </p:sp>
    </p:spTree>
    <p:extLst>
      <p:ext uri="{BB962C8B-B14F-4D97-AF65-F5344CB8AC3E}">
        <p14:creationId xmlns:p14="http://schemas.microsoft.com/office/powerpoint/2010/main" val="2887202027"/>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 id="2147483811" r:id="rId10"/>
  </p:sldLayoutIdLst>
  <p:hf hdr="0" ftr="0" dt="0"/>
  <p:txStyles>
    <p:titleStyle>
      <a:lvl1pPr algn="l" defTabSz="913526" rtl="0" eaLnBrk="1" fontAlgn="base" hangingPunct="1">
        <a:spcBef>
          <a:spcPct val="0"/>
        </a:spcBef>
        <a:spcAft>
          <a:spcPct val="0"/>
        </a:spcAft>
        <a:tabLst>
          <a:tab pos="275353" algn="l"/>
        </a:tabLst>
        <a:defRPr lang="x-none" sz="2041">
          <a:solidFill>
            <a:schemeClr val="tx2"/>
          </a:solidFill>
          <a:latin typeface="+mj-lt"/>
          <a:ea typeface="+mj-ea"/>
          <a:cs typeface="+mj-cs"/>
        </a:defRPr>
      </a:lvl1pPr>
      <a:lvl2pPr algn="l" defTabSz="913526" rtl="0" eaLnBrk="1" fontAlgn="base" hangingPunct="1">
        <a:spcBef>
          <a:spcPct val="0"/>
        </a:spcBef>
        <a:spcAft>
          <a:spcPct val="0"/>
        </a:spcAft>
        <a:tabLst>
          <a:tab pos="275353" algn="l"/>
        </a:tabLst>
        <a:defRPr lang="x-none" sz="2041">
          <a:solidFill>
            <a:schemeClr val="tx2"/>
          </a:solidFill>
          <a:latin typeface="Arial" charset="0"/>
        </a:defRPr>
      </a:lvl2pPr>
      <a:lvl3pPr algn="l" defTabSz="913526" rtl="0" eaLnBrk="1" fontAlgn="base" hangingPunct="1">
        <a:spcBef>
          <a:spcPct val="0"/>
        </a:spcBef>
        <a:spcAft>
          <a:spcPct val="0"/>
        </a:spcAft>
        <a:tabLst>
          <a:tab pos="275353" algn="l"/>
        </a:tabLst>
        <a:defRPr lang="x-none" sz="2041">
          <a:solidFill>
            <a:schemeClr val="tx2"/>
          </a:solidFill>
          <a:latin typeface="Arial" charset="0"/>
        </a:defRPr>
      </a:lvl3pPr>
      <a:lvl4pPr algn="l" defTabSz="913526" rtl="0" eaLnBrk="1" fontAlgn="base" hangingPunct="1">
        <a:spcBef>
          <a:spcPct val="0"/>
        </a:spcBef>
        <a:spcAft>
          <a:spcPct val="0"/>
        </a:spcAft>
        <a:tabLst>
          <a:tab pos="275353" algn="l"/>
        </a:tabLst>
        <a:defRPr lang="x-none" sz="2041">
          <a:solidFill>
            <a:schemeClr val="tx2"/>
          </a:solidFill>
          <a:latin typeface="Arial" charset="0"/>
        </a:defRPr>
      </a:lvl4pPr>
      <a:lvl5pPr algn="l" defTabSz="913526" rtl="0" eaLnBrk="1" fontAlgn="base" hangingPunct="1">
        <a:spcBef>
          <a:spcPct val="0"/>
        </a:spcBef>
        <a:spcAft>
          <a:spcPct val="0"/>
        </a:spcAft>
        <a:tabLst>
          <a:tab pos="275353" algn="l"/>
        </a:tabLst>
        <a:defRPr lang="x-none" sz="2041">
          <a:solidFill>
            <a:schemeClr val="tx2"/>
          </a:solidFill>
          <a:latin typeface="Arial" charset="0"/>
        </a:defRPr>
      </a:lvl5pPr>
      <a:lvl6pPr marL="466481" algn="l" defTabSz="913526" rtl="0" eaLnBrk="1" fontAlgn="base" hangingPunct="1">
        <a:spcBef>
          <a:spcPct val="0"/>
        </a:spcBef>
        <a:spcAft>
          <a:spcPct val="0"/>
        </a:spcAft>
        <a:defRPr lang="x-none" sz="1939" b="1">
          <a:solidFill>
            <a:schemeClr val="tx2"/>
          </a:solidFill>
          <a:latin typeface="Arial" charset="0"/>
        </a:defRPr>
      </a:lvl6pPr>
      <a:lvl7pPr marL="932962" algn="l" defTabSz="913526" rtl="0" eaLnBrk="1" fontAlgn="base" hangingPunct="1">
        <a:spcBef>
          <a:spcPct val="0"/>
        </a:spcBef>
        <a:spcAft>
          <a:spcPct val="0"/>
        </a:spcAft>
        <a:defRPr lang="x-none" sz="1939" b="1">
          <a:solidFill>
            <a:schemeClr val="tx2"/>
          </a:solidFill>
          <a:latin typeface="Arial" charset="0"/>
        </a:defRPr>
      </a:lvl7pPr>
      <a:lvl8pPr marL="1399443" algn="l" defTabSz="913526" rtl="0" eaLnBrk="1" fontAlgn="base" hangingPunct="1">
        <a:spcBef>
          <a:spcPct val="0"/>
        </a:spcBef>
        <a:spcAft>
          <a:spcPct val="0"/>
        </a:spcAft>
        <a:defRPr lang="x-none" sz="1939" b="1">
          <a:solidFill>
            <a:schemeClr val="tx2"/>
          </a:solidFill>
          <a:latin typeface="Arial" charset="0"/>
        </a:defRPr>
      </a:lvl8pPr>
      <a:lvl9pPr marL="1865925" algn="l" defTabSz="913526" rtl="0" eaLnBrk="1" fontAlgn="base" hangingPunct="1">
        <a:spcBef>
          <a:spcPct val="0"/>
        </a:spcBef>
        <a:spcAft>
          <a:spcPct val="0"/>
        </a:spcAft>
        <a:defRPr lang="x-none" sz="1939" b="1">
          <a:solidFill>
            <a:schemeClr val="tx2"/>
          </a:solidFill>
          <a:latin typeface="Arial" charset="0"/>
        </a:defRPr>
      </a:lvl9pPr>
    </p:titleStyle>
    <p:bodyStyle>
      <a:lvl1pPr algn="l" defTabSz="913526" rtl="0" eaLnBrk="1" fontAlgn="base" hangingPunct="1">
        <a:spcBef>
          <a:spcPct val="0"/>
        </a:spcBef>
        <a:spcAft>
          <a:spcPct val="0"/>
        </a:spcAft>
        <a:buClr>
          <a:schemeClr val="tx2"/>
        </a:buClr>
        <a:buSzPct val="100000"/>
        <a:defRPr lang="x-none" sz="1632">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panose="020B0604020202020204" pitchFamily="34" charset="0"/>
        <a:buChar char="▪"/>
        <a:defRPr lang="x-none" sz="1632">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panose="020B0604020202020204" pitchFamily="34" charset="0"/>
        <a:buChar char="–"/>
        <a:defRPr lang="x-none" sz="1632">
          <a:solidFill>
            <a:schemeClr val="tx1"/>
          </a:solidFill>
          <a:latin typeface="+mn-lt"/>
        </a:defRPr>
      </a:lvl3pPr>
      <a:lvl4pPr marL="626835" indent="-158733" algn="l" defTabSz="913526" rtl="0" eaLnBrk="1" fontAlgn="base" hangingPunct="1">
        <a:spcBef>
          <a:spcPct val="0"/>
        </a:spcBef>
        <a:spcAft>
          <a:spcPct val="0"/>
        </a:spcAft>
        <a:buClr>
          <a:schemeClr val="tx2"/>
        </a:buClr>
        <a:buSzPct val="120000"/>
        <a:buFont typeface="Arial" panose="020B0604020202020204" pitchFamily="34" charset="0"/>
        <a:buChar char="▫"/>
        <a:defRPr lang="x-none" sz="1632">
          <a:solidFill>
            <a:schemeClr val="tx1"/>
          </a:solidFill>
          <a:latin typeface="+mn-lt"/>
        </a:defRPr>
      </a:lvl4pPr>
      <a:lvl5pPr marL="764511" indent="-132818" algn="l" defTabSz="913526" rtl="0" eaLnBrk="1" fontAlgn="base" hangingPunct="1">
        <a:spcBef>
          <a:spcPct val="0"/>
        </a:spcBef>
        <a:spcAft>
          <a:spcPct val="0"/>
        </a:spcAft>
        <a:buClr>
          <a:schemeClr val="tx2"/>
        </a:buClr>
        <a:buSzPct val="89000"/>
        <a:buFont typeface="Arial" panose="020B0604020202020204" pitchFamily="34" charset="0"/>
        <a:buChar char="-"/>
        <a:defRPr lang="x-none" sz="1632">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lang="x-none" sz="1632" baseline="0">
          <a:solidFill>
            <a:schemeClr val="tx1"/>
          </a:solidFill>
          <a:latin typeface="+mn-lt"/>
        </a:defRPr>
      </a:lvl9pPr>
    </p:bodyStyle>
    <p:otherStyle>
      <a:defPPr>
        <a:defRPr lang="x-none"/>
      </a:defPPr>
      <a:lvl1pPr marL="0" algn="l" defTabSz="932962" rtl="0" eaLnBrk="1" latinLnBrk="0" hangingPunct="1">
        <a:defRPr lang="x-none" sz="1837" kern="1200">
          <a:solidFill>
            <a:schemeClr val="tx1"/>
          </a:solidFill>
          <a:latin typeface="+mn-lt"/>
          <a:ea typeface="+mn-ea"/>
          <a:cs typeface="+mn-cs"/>
        </a:defRPr>
      </a:lvl1pPr>
      <a:lvl2pPr marL="466481" algn="l" defTabSz="932962" rtl="0" eaLnBrk="1" latinLnBrk="0" hangingPunct="1">
        <a:defRPr lang="x-none" sz="1837" kern="1200">
          <a:solidFill>
            <a:schemeClr val="tx1"/>
          </a:solidFill>
          <a:latin typeface="+mn-lt"/>
          <a:ea typeface="+mn-ea"/>
          <a:cs typeface="+mn-cs"/>
        </a:defRPr>
      </a:lvl2pPr>
      <a:lvl3pPr marL="932962" algn="l" defTabSz="932962" rtl="0" eaLnBrk="1" latinLnBrk="0" hangingPunct="1">
        <a:defRPr lang="x-none" sz="1837" kern="1200">
          <a:solidFill>
            <a:schemeClr val="tx1"/>
          </a:solidFill>
          <a:latin typeface="+mn-lt"/>
          <a:ea typeface="+mn-ea"/>
          <a:cs typeface="+mn-cs"/>
        </a:defRPr>
      </a:lvl3pPr>
      <a:lvl4pPr marL="1399443" algn="l" defTabSz="932962" rtl="0" eaLnBrk="1" latinLnBrk="0" hangingPunct="1">
        <a:defRPr lang="x-none" sz="1837" kern="1200">
          <a:solidFill>
            <a:schemeClr val="tx1"/>
          </a:solidFill>
          <a:latin typeface="+mn-lt"/>
          <a:ea typeface="+mn-ea"/>
          <a:cs typeface="+mn-cs"/>
        </a:defRPr>
      </a:lvl4pPr>
      <a:lvl5pPr marL="1865925" algn="l" defTabSz="932962" rtl="0" eaLnBrk="1" latinLnBrk="0" hangingPunct="1">
        <a:defRPr lang="x-none" sz="1837" kern="1200">
          <a:solidFill>
            <a:schemeClr val="tx1"/>
          </a:solidFill>
          <a:latin typeface="+mn-lt"/>
          <a:ea typeface="+mn-ea"/>
          <a:cs typeface="+mn-cs"/>
        </a:defRPr>
      </a:lvl5pPr>
      <a:lvl6pPr marL="2332406" algn="l" defTabSz="932962" rtl="0" eaLnBrk="1" latinLnBrk="0" hangingPunct="1">
        <a:defRPr lang="x-none" sz="1837" kern="1200">
          <a:solidFill>
            <a:schemeClr val="tx1"/>
          </a:solidFill>
          <a:latin typeface="+mn-lt"/>
          <a:ea typeface="+mn-ea"/>
          <a:cs typeface="+mn-cs"/>
        </a:defRPr>
      </a:lvl6pPr>
      <a:lvl7pPr marL="2798887" algn="l" defTabSz="932962" rtl="0" eaLnBrk="1" latinLnBrk="0" hangingPunct="1">
        <a:defRPr lang="x-none" sz="1837" kern="1200">
          <a:solidFill>
            <a:schemeClr val="tx1"/>
          </a:solidFill>
          <a:latin typeface="+mn-lt"/>
          <a:ea typeface="+mn-ea"/>
          <a:cs typeface="+mn-cs"/>
        </a:defRPr>
      </a:lvl7pPr>
      <a:lvl8pPr marL="3265368" algn="l" defTabSz="932962" rtl="0" eaLnBrk="1" latinLnBrk="0" hangingPunct="1">
        <a:defRPr lang="x-none" sz="1837" kern="1200">
          <a:solidFill>
            <a:schemeClr val="tx1"/>
          </a:solidFill>
          <a:latin typeface="+mn-lt"/>
          <a:ea typeface="+mn-ea"/>
          <a:cs typeface="+mn-cs"/>
        </a:defRPr>
      </a:lvl8pPr>
      <a:lvl9pPr marL="3731849" algn="l" defTabSz="932962" rtl="0" eaLnBrk="1" latinLnBrk="0" hangingPunct="1">
        <a:defRPr lang="x-none" sz="183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22.xml"/><Relationship Id="rId4" Type="http://schemas.openxmlformats.org/officeDocument/2006/relationships/image" Target="../media/image2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image" Target="../media/image2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22.xml"/><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22.xml"/><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6252CA-E068-374B-61AA-83E8096990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3F2AC4-CF08-6A41-24E0-BB85C4901914}"/>
              </a:ext>
            </a:extLst>
          </p:cNvPr>
          <p:cNvSpPr>
            <a:spLocks noGrp="1"/>
          </p:cNvSpPr>
          <p:nvPr>
            <p:ph type="title"/>
          </p:nvPr>
        </p:nvSpPr>
        <p:spPr/>
        <p:txBody>
          <a:bodyPr>
            <a:normAutofit/>
          </a:bodyPr>
          <a:lstStyle/>
          <a:p>
            <a:r>
              <a:rPr lang="en-US" sz="1600" b="1">
                <a:solidFill>
                  <a:srgbClr val="005BAA"/>
                </a:solidFill>
                <a:latin typeface="Daytona"/>
                <a:ea typeface="Open Sans"/>
                <a:cs typeface="72 Black" panose="020B0A04030603020204" pitchFamily="34" charset="0"/>
              </a:rPr>
              <a:t>Al-Futtaim 2025 Commercial Training Paths </a:t>
            </a:r>
            <a:r>
              <a:rPr lang="en-US" sz="1600">
                <a:solidFill>
                  <a:srgbClr val="005BAA"/>
                </a:solidFill>
                <a:latin typeface="Daytona"/>
                <a:ea typeface="Open Sans"/>
                <a:cs typeface="72 Black" panose="020B0A04030603020204" pitchFamily="34" charset="0"/>
              </a:rPr>
              <a:t>encompassing OEM, IMI and AFM standards &amp; processes </a:t>
            </a:r>
            <a:endParaRPr lang="en-AE" sz="1600" b="1">
              <a:solidFill>
                <a:srgbClr val="061E31"/>
              </a:solidFill>
              <a:latin typeface="Daytona"/>
              <a:ea typeface="Open Sans"/>
            </a:endParaRPr>
          </a:p>
        </p:txBody>
      </p:sp>
      <p:sp>
        <p:nvSpPr>
          <p:cNvPr id="3" name="Rectangle 2">
            <a:extLst>
              <a:ext uri="{FF2B5EF4-FFF2-40B4-BE49-F238E27FC236}">
                <a16:creationId xmlns:a16="http://schemas.microsoft.com/office/drawing/2014/main" id="{E6C88EAF-057B-15B4-4550-50F5AA9DE8CC}"/>
              </a:ext>
            </a:extLst>
          </p:cNvPr>
          <p:cNvSpPr/>
          <p:nvPr/>
        </p:nvSpPr>
        <p:spPr>
          <a:xfrm>
            <a:off x="243395" y="452757"/>
            <a:ext cx="5979788" cy="317333"/>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SALES </a:t>
            </a:r>
          </a:p>
        </p:txBody>
      </p:sp>
      <p:sp>
        <p:nvSpPr>
          <p:cNvPr id="5" name="Rectangle: Rounded Corners 4">
            <a:extLst>
              <a:ext uri="{FF2B5EF4-FFF2-40B4-BE49-F238E27FC236}">
                <a16:creationId xmlns:a16="http://schemas.microsoft.com/office/drawing/2014/main" id="{5D632F7D-481E-9B1D-5DBC-DFBE660E8BC0}"/>
              </a:ext>
            </a:extLst>
          </p:cNvPr>
          <p:cNvSpPr/>
          <p:nvPr/>
        </p:nvSpPr>
        <p:spPr>
          <a:xfrm>
            <a:off x="4592535" y="818680"/>
            <a:ext cx="1103843" cy="368679"/>
          </a:xfrm>
          <a:prstGeom prst="roundRect">
            <a:avLst>
              <a:gd name="adj" fmla="val 608"/>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SALES MANAGER</a:t>
            </a:r>
          </a:p>
        </p:txBody>
      </p:sp>
      <p:sp>
        <p:nvSpPr>
          <p:cNvPr id="6" name="Rectangle: Rounded Corners 5">
            <a:extLst>
              <a:ext uri="{FF2B5EF4-FFF2-40B4-BE49-F238E27FC236}">
                <a16:creationId xmlns:a16="http://schemas.microsoft.com/office/drawing/2014/main" id="{7E742E5B-FEB7-BF64-5BB3-2F74A0DBFD5D}"/>
              </a:ext>
            </a:extLst>
          </p:cNvPr>
          <p:cNvSpPr/>
          <p:nvPr/>
        </p:nvSpPr>
        <p:spPr>
          <a:xfrm>
            <a:off x="1219969" y="818014"/>
            <a:ext cx="1046536"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SALES EXEC*</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CPOV  RETAIL</a:t>
            </a:r>
          </a:p>
        </p:txBody>
      </p:sp>
      <p:sp>
        <p:nvSpPr>
          <p:cNvPr id="7" name="Rectangle: Rounded Corners 6">
            <a:extLst>
              <a:ext uri="{FF2B5EF4-FFF2-40B4-BE49-F238E27FC236}">
                <a16:creationId xmlns:a16="http://schemas.microsoft.com/office/drawing/2014/main" id="{E2CAEFED-B967-0A48-5CF9-E22FCE532435}"/>
              </a:ext>
            </a:extLst>
          </p:cNvPr>
          <p:cNvSpPr/>
          <p:nvPr/>
        </p:nvSpPr>
        <p:spPr>
          <a:xfrm>
            <a:off x="243395" y="818015"/>
            <a:ext cx="927557"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GRO</a:t>
            </a:r>
          </a:p>
        </p:txBody>
      </p:sp>
      <p:sp>
        <p:nvSpPr>
          <p:cNvPr id="10" name="Rectangle: Rounded Corners 9">
            <a:extLst>
              <a:ext uri="{FF2B5EF4-FFF2-40B4-BE49-F238E27FC236}">
                <a16:creationId xmlns:a16="http://schemas.microsoft.com/office/drawing/2014/main" id="{4B6DD867-76F7-99EA-569C-30D98A6D38E7}"/>
              </a:ext>
            </a:extLst>
          </p:cNvPr>
          <p:cNvSpPr/>
          <p:nvPr/>
        </p:nvSpPr>
        <p:spPr>
          <a:xfrm>
            <a:off x="3435531" y="818085"/>
            <a:ext cx="1103843" cy="368679"/>
          </a:xfrm>
          <a:prstGeom prst="roundRect">
            <a:avLst>
              <a:gd name="adj" fmla="val 2393"/>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F&amp;I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MANAGER</a:t>
            </a:r>
          </a:p>
        </p:txBody>
      </p:sp>
      <p:sp>
        <p:nvSpPr>
          <p:cNvPr id="12" name="Rectangle: Rounded Corners 11">
            <a:extLst>
              <a:ext uri="{FF2B5EF4-FFF2-40B4-BE49-F238E27FC236}">
                <a16:creationId xmlns:a16="http://schemas.microsoft.com/office/drawing/2014/main" id="{5015CA5A-988C-3B54-B2B9-E9825A1F182E}"/>
              </a:ext>
            </a:extLst>
          </p:cNvPr>
          <p:cNvSpPr/>
          <p:nvPr/>
        </p:nvSpPr>
        <p:spPr>
          <a:xfrm>
            <a:off x="345345" y="5051612"/>
            <a:ext cx="5343634" cy="370779"/>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EV &amp; Hybrid Introduction: IMI Level 1</a:t>
            </a:r>
          </a:p>
        </p:txBody>
      </p:sp>
      <p:sp>
        <p:nvSpPr>
          <p:cNvPr id="11" name="Rectangle: Rounded Corners 10">
            <a:extLst>
              <a:ext uri="{FF2B5EF4-FFF2-40B4-BE49-F238E27FC236}">
                <a16:creationId xmlns:a16="http://schemas.microsoft.com/office/drawing/2014/main" id="{2C6E6535-97D1-A768-DC56-039071345465}"/>
              </a:ext>
            </a:extLst>
          </p:cNvPr>
          <p:cNvSpPr/>
          <p:nvPr/>
        </p:nvSpPr>
        <p:spPr>
          <a:xfrm>
            <a:off x="345345" y="5875817"/>
            <a:ext cx="5343634" cy="368679"/>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Sales Process Intro &amp; C4C Systems</a:t>
            </a:r>
          </a:p>
        </p:txBody>
      </p:sp>
      <p:sp>
        <p:nvSpPr>
          <p:cNvPr id="18" name="Rectangle: Rounded Corners 17">
            <a:extLst>
              <a:ext uri="{FF2B5EF4-FFF2-40B4-BE49-F238E27FC236}">
                <a16:creationId xmlns:a16="http://schemas.microsoft.com/office/drawing/2014/main" id="{37D15E8A-0E9B-791A-6470-A150CD5A5CF3}"/>
              </a:ext>
            </a:extLst>
          </p:cNvPr>
          <p:cNvSpPr/>
          <p:nvPr/>
        </p:nvSpPr>
        <p:spPr>
          <a:xfrm>
            <a:off x="345345" y="5470346"/>
            <a:ext cx="5343634" cy="368679"/>
          </a:xfrm>
          <a:prstGeom prst="roundRect">
            <a:avLst>
              <a:gd name="adj" fmla="val 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Automotive Brands History, Values &amp; Vehicles </a:t>
            </a:r>
          </a:p>
        </p:txBody>
      </p:sp>
      <p:sp>
        <p:nvSpPr>
          <p:cNvPr id="24" name="Rectangle: Rounded Corners 23">
            <a:extLst>
              <a:ext uri="{FF2B5EF4-FFF2-40B4-BE49-F238E27FC236}">
                <a16:creationId xmlns:a16="http://schemas.microsoft.com/office/drawing/2014/main" id="{D9799AE0-C235-F807-7298-FF412E1A1C61}"/>
              </a:ext>
            </a:extLst>
          </p:cNvPr>
          <p:cNvSpPr/>
          <p:nvPr/>
        </p:nvSpPr>
        <p:spPr>
          <a:xfrm>
            <a:off x="3454927" y="4647492"/>
            <a:ext cx="1099427" cy="370779"/>
          </a:xfrm>
          <a:prstGeom prst="roundRect">
            <a:avLst>
              <a:gd name="adj" fmla="val 3077"/>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Finance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Fundamentals</a:t>
            </a:r>
          </a:p>
        </p:txBody>
      </p:sp>
      <p:sp>
        <p:nvSpPr>
          <p:cNvPr id="25" name="Rectangle: Rounded Corners 24">
            <a:extLst>
              <a:ext uri="{FF2B5EF4-FFF2-40B4-BE49-F238E27FC236}">
                <a16:creationId xmlns:a16="http://schemas.microsoft.com/office/drawing/2014/main" id="{C7138D56-589C-AB40-5FC0-AF88F870A847}"/>
              </a:ext>
            </a:extLst>
          </p:cNvPr>
          <p:cNvSpPr/>
          <p:nvPr/>
        </p:nvSpPr>
        <p:spPr>
          <a:xfrm rot="5400000" flipH="1">
            <a:off x="5702907" y="5075600"/>
            <a:ext cx="1192881" cy="1144904"/>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white"/>
                </a:solidFill>
                <a:effectLst/>
                <a:uLnTx/>
                <a:uFillTx/>
                <a:latin typeface="Calibri" panose="020F0502020204030204"/>
                <a:ea typeface="+mn-ea"/>
                <a:cs typeface="+mn-cs"/>
              </a:rPr>
              <a:t>CORE FOUNDATION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white"/>
                </a:solidFill>
                <a:effectLst/>
                <a:uLnTx/>
                <a:uFillTx/>
                <a:latin typeface="Calibri" panose="020F0502020204030204"/>
                <a:ea typeface="+mn-ea"/>
                <a:cs typeface="+mn-cs"/>
              </a:rPr>
              <a:t>0 - 15 Days</a:t>
            </a:r>
            <a:endParaRPr kumimoji="0" lang="en-US"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Rounded Corners 25">
            <a:extLst>
              <a:ext uri="{FF2B5EF4-FFF2-40B4-BE49-F238E27FC236}">
                <a16:creationId xmlns:a16="http://schemas.microsoft.com/office/drawing/2014/main" id="{A9C215DC-D6D9-680E-3669-450353872887}"/>
              </a:ext>
            </a:extLst>
          </p:cNvPr>
          <p:cNvSpPr/>
          <p:nvPr/>
        </p:nvSpPr>
        <p:spPr>
          <a:xfrm rot="5400000" flipH="1">
            <a:off x="5277946" y="2933427"/>
            <a:ext cx="2034130" cy="1144905"/>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white"/>
                </a:solidFill>
                <a:effectLst/>
                <a:uLnTx/>
                <a:uFillTx/>
                <a:latin typeface="Calibri" panose="020F0502020204030204"/>
                <a:ea typeface="+mn-ea"/>
                <a:cs typeface="+mn-cs"/>
              </a:rPr>
              <a:t>ADVANCED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white"/>
                </a:solidFill>
                <a:effectLst/>
                <a:uLnTx/>
                <a:uFillTx/>
                <a:latin typeface="Calibri" panose="020F0502020204030204"/>
                <a:ea typeface="+mn-ea"/>
                <a:cs typeface="+mn-cs"/>
              </a:rPr>
              <a:t>2 – 10 Months</a:t>
            </a:r>
            <a:endParaRPr kumimoji="0" lang="en-US"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Rounded Corners 30">
            <a:extLst>
              <a:ext uri="{FF2B5EF4-FFF2-40B4-BE49-F238E27FC236}">
                <a16:creationId xmlns:a16="http://schemas.microsoft.com/office/drawing/2014/main" id="{D863A740-00D9-41D9-B2C7-D553C97CBD8D}"/>
              </a:ext>
            </a:extLst>
          </p:cNvPr>
          <p:cNvSpPr/>
          <p:nvPr/>
        </p:nvSpPr>
        <p:spPr>
          <a:xfrm>
            <a:off x="4589551" y="4647563"/>
            <a:ext cx="1099427" cy="370779"/>
          </a:xfrm>
          <a:prstGeom prst="roundRect">
            <a:avLst>
              <a:gd name="adj" fmla="val 3077"/>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Showroom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Fundamentals</a:t>
            </a:r>
          </a:p>
        </p:txBody>
      </p:sp>
      <p:sp>
        <p:nvSpPr>
          <p:cNvPr id="33" name="Rectangle: Rounded Corners 32">
            <a:extLst>
              <a:ext uri="{FF2B5EF4-FFF2-40B4-BE49-F238E27FC236}">
                <a16:creationId xmlns:a16="http://schemas.microsoft.com/office/drawing/2014/main" id="{6D11B09F-A586-7AD5-82DE-BE8CB3BA817B}"/>
              </a:ext>
            </a:extLst>
          </p:cNvPr>
          <p:cNvSpPr/>
          <p:nvPr/>
        </p:nvSpPr>
        <p:spPr>
          <a:xfrm>
            <a:off x="1226830" y="2899187"/>
            <a:ext cx="4468591" cy="370779"/>
          </a:xfrm>
          <a:prstGeom prst="roundRect">
            <a:avLst>
              <a:gd name="adj" fmla="val 1793"/>
            </a:avLst>
          </a:prstGeom>
          <a:solidFill>
            <a:srgbClr val="DEEBF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Advanced Sales Process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6 x Deep Dive Modules</a:t>
            </a: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Rectangle: Rounded Corners 35">
            <a:extLst>
              <a:ext uri="{FF2B5EF4-FFF2-40B4-BE49-F238E27FC236}">
                <a16:creationId xmlns:a16="http://schemas.microsoft.com/office/drawing/2014/main" id="{54801C44-2605-7E69-92F6-102A94EABC7F}"/>
              </a:ext>
            </a:extLst>
          </p:cNvPr>
          <p:cNvSpPr/>
          <p:nvPr/>
        </p:nvSpPr>
        <p:spPr>
          <a:xfrm>
            <a:off x="359955" y="3316979"/>
            <a:ext cx="5335467" cy="370779"/>
          </a:xfrm>
          <a:prstGeom prst="roundRect">
            <a:avLst>
              <a:gd name="adj" fmla="val 1793"/>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New Product Launch Training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E-learning Introduction, Discovery, Experience</a:t>
            </a: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Rectangle: Rounded Corners 38">
            <a:extLst>
              <a:ext uri="{FF2B5EF4-FFF2-40B4-BE49-F238E27FC236}">
                <a16:creationId xmlns:a16="http://schemas.microsoft.com/office/drawing/2014/main" id="{F35D563B-F961-E3B3-FD59-ABD1C1B275E1}"/>
              </a:ext>
            </a:extLst>
          </p:cNvPr>
          <p:cNvSpPr/>
          <p:nvPr/>
        </p:nvSpPr>
        <p:spPr>
          <a:xfrm>
            <a:off x="353850" y="3734865"/>
            <a:ext cx="5335467" cy="370779"/>
          </a:xfrm>
          <a:prstGeom prst="roundRect">
            <a:avLst>
              <a:gd name="adj" fmla="val 1793"/>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Existing Product Training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Discovery, Presentation, Demonstration</a:t>
            </a: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Rectangle: Rounded Corners 41">
            <a:extLst>
              <a:ext uri="{FF2B5EF4-FFF2-40B4-BE49-F238E27FC236}">
                <a16:creationId xmlns:a16="http://schemas.microsoft.com/office/drawing/2014/main" id="{595C44FB-CAD1-C084-D524-20C8C0957AC0}"/>
              </a:ext>
            </a:extLst>
          </p:cNvPr>
          <p:cNvSpPr/>
          <p:nvPr/>
        </p:nvSpPr>
        <p:spPr>
          <a:xfrm>
            <a:off x="345917" y="4148788"/>
            <a:ext cx="5335467" cy="374904"/>
          </a:xfrm>
          <a:prstGeom prst="roundRect">
            <a:avLst>
              <a:gd name="adj" fmla="val 2696"/>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Customer Communication</a:t>
            </a:r>
            <a:r>
              <a:rPr lang="en-US" sz="1100" b="1">
                <a:solidFill>
                  <a:prstClr val="black"/>
                </a:solidFill>
                <a:latin typeface="Calibri" panose="020F0502020204030204"/>
              </a:rPr>
              <a:t>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Techniques, Profiling &amp; Interaction, Emotional Intelligence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Rectangle: Rounded Corners 13">
            <a:extLst>
              <a:ext uri="{FF2B5EF4-FFF2-40B4-BE49-F238E27FC236}">
                <a16:creationId xmlns:a16="http://schemas.microsoft.com/office/drawing/2014/main" id="{E8E532A1-2AE8-2CE5-D839-738711CA2D17}"/>
              </a:ext>
            </a:extLst>
          </p:cNvPr>
          <p:cNvSpPr/>
          <p:nvPr/>
        </p:nvSpPr>
        <p:spPr>
          <a:xfrm>
            <a:off x="8189207" y="813765"/>
            <a:ext cx="1168853"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SERVICE ADVISORS</a:t>
            </a:r>
          </a:p>
        </p:txBody>
      </p:sp>
      <p:sp>
        <p:nvSpPr>
          <p:cNvPr id="15" name="Rectangle: Rounded Corners 14">
            <a:extLst>
              <a:ext uri="{FF2B5EF4-FFF2-40B4-BE49-F238E27FC236}">
                <a16:creationId xmlns:a16="http://schemas.microsoft.com/office/drawing/2014/main" id="{C216FE5E-EA05-BD56-944A-E2563B8E57DE}"/>
              </a:ext>
            </a:extLst>
          </p:cNvPr>
          <p:cNvSpPr/>
          <p:nvPr/>
        </p:nvSpPr>
        <p:spPr>
          <a:xfrm>
            <a:off x="10688563" y="813896"/>
            <a:ext cx="1168853"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CUSTOMER RECEPTIONIST</a:t>
            </a:r>
          </a:p>
        </p:txBody>
      </p:sp>
      <p:sp>
        <p:nvSpPr>
          <p:cNvPr id="16" name="Rectangle: Rounded Corners 15">
            <a:extLst>
              <a:ext uri="{FF2B5EF4-FFF2-40B4-BE49-F238E27FC236}">
                <a16:creationId xmlns:a16="http://schemas.microsoft.com/office/drawing/2014/main" id="{20FC4B59-C4BF-B1E2-2E2F-5D4248C8D38E}"/>
              </a:ext>
            </a:extLst>
          </p:cNvPr>
          <p:cNvSpPr/>
          <p:nvPr/>
        </p:nvSpPr>
        <p:spPr>
          <a:xfrm>
            <a:off x="9431897" y="813896"/>
            <a:ext cx="1168853" cy="368679"/>
          </a:xfrm>
          <a:prstGeom prst="roundRect">
            <a:avLst>
              <a:gd name="adj" fmla="val 2393"/>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PARTS ADVISOR</a:t>
            </a:r>
          </a:p>
        </p:txBody>
      </p:sp>
      <p:sp>
        <p:nvSpPr>
          <p:cNvPr id="17" name="Rectangle 16">
            <a:extLst>
              <a:ext uri="{FF2B5EF4-FFF2-40B4-BE49-F238E27FC236}">
                <a16:creationId xmlns:a16="http://schemas.microsoft.com/office/drawing/2014/main" id="{DAFFC195-9476-063E-1D49-84DD57CFD6E2}"/>
              </a:ext>
            </a:extLst>
          </p:cNvPr>
          <p:cNvSpPr/>
          <p:nvPr/>
        </p:nvSpPr>
        <p:spPr>
          <a:xfrm>
            <a:off x="6288967" y="452756"/>
            <a:ext cx="5568449" cy="317333"/>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SERVICE</a:t>
            </a:r>
          </a:p>
        </p:txBody>
      </p:sp>
      <p:sp>
        <p:nvSpPr>
          <p:cNvPr id="20" name="Rectangle: Rounded Corners 19">
            <a:extLst>
              <a:ext uri="{FF2B5EF4-FFF2-40B4-BE49-F238E27FC236}">
                <a16:creationId xmlns:a16="http://schemas.microsoft.com/office/drawing/2014/main" id="{7FEC707E-9B77-81B9-B55B-1A36D23304FD}"/>
              </a:ext>
            </a:extLst>
          </p:cNvPr>
          <p:cNvSpPr/>
          <p:nvPr/>
        </p:nvSpPr>
        <p:spPr>
          <a:xfrm>
            <a:off x="3454928" y="2008938"/>
            <a:ext cx="2235294" cy="370779"/>
          </a:xfrm>
          <a:prstGeom prst="roundRect">
            <a:avLst>
              <a:gd name="adj" fmla="val 3077"/>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Operational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Leadership</a:t>
            </a:r>
          </a:p>
        </p:txBody>
      </p:sp>
      <p:sp>
        <p:nvSpPr>
          <p:cNvPr id="49" name="Rectangle: Rounded Corners 48">
            <a:extLst>
              <a:ext uri="{FF2B5EF4-FFF2-40B4-BE49-F238E27FC236}">
                <a16:creationId xmlns:a16="http://schemas.microsoft.com/office/drawing/2014/main" id="{BF28B88E-A7F1-DEC7-2663-014F47B9A518}"/>
              </a:ext>
            </a:extLst>
          </p:cNvPr>
          <p:cNvSpPr/>
          <p:nvPr/>
        </p:nvSpPr>
        <p:spPr>
          <a:xfrm>
            <a:off x="6901079" y="5888973"/>
            <a:ext cx="4915281" cy="368679"/>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Service Processes Intro &amp; SAP Systems</a:t>
            </a:r>
          </a:p>
        </p:txBody>
      </p:sp>
      <p:sp>
        <p:nvSpPr>
          <p:cNvPr id="52" name="Rectangle: Rounded Corners 51">
            <a:extLst>
              <a:ext uri="{FF2B5EF4-FFF2-40B4-BE49-F238E27FC236}">
                <a16:creationId xmlns:a16="http://schemas.microsoft.com/office/drawing/2014/main" id="{D9F56546-81CD-033B-94F2-BD8FD39D2617}"/>
              </a:ext>
            </a:extLst>
          </p:cNvPr>
          <p:cNvSpPr/>
          <p:nvPr/>
        </p:nvSpPr>
        <p:spPr>
          <a:xfrm>
            <a:off x="6897191" y="5477441"/>
            <a:ext cx="4915281" cy="368679"/>
          </a:xfrm>
          <a:prstGeom prst="roundRect">
            <a:avLst>
              <a:gd name="adj" fmla="val 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Automotive Brands History, Values &amp; Vehicles </a:t>
            </a:r>
          </a:p>
        </p:txBody>
      </p:sp>
      <p:sp>
        <p:nvSpPr>
          <p:cNvPr id="59" name="Rectangle: Rounded Corners 58">
            <a:extLst>
              <a:ext uri="{FF2B5EF4-FFF2-40B4-BE49-F238E27FC236}">
                <a16:creationId xmlns:a16="http://schemas.microsoft.com/office/drawing/2014/main" id="{E260D354-2D27-9F25-72DA-5FE0C4F41AED}"/>
              </a:ext>
            </a:extLst>
          </p:cNvPr>
          <p:cNvSpPr/>
          <p:nvPr/>
        </p:nvSpPr>
        <p:spPr>
          <a:xfrm>
            <a:off x="6898699" y="5058708"/>
            <a:ext cx="4907105" cy="370779"/>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EV &amp; Hybrid Introduction: IMI Level 1</a:t>
            </a:r>
          </a:p>
        </p:txBody>
      </p:sp>
      <p:sp>
        <p:nvSpPr>
          <p:cNvPr id="60" name="Rectangle: Rounded Corners 59">
            <a:extLst>
              <a:ext uri="{FF2B5EF4-FFF2-40B4-BE49-F238E27FC236}">
                <a16:creationId xmlns:a16="http://schemas.microsoft.com/office/drawing/2014/main" id="{2BCE3091-D3DB-FAE0-650E-34741AA9F65C}"/>
              </a:ext>
            </a:extLst>
          </p:cNvPr>
          <p:cNvSpPr/>
          <p:nvPr/>
        </p:nvSpPr>
        <p:spPr>
          <a:xfrm>
            <a:off x="4592533" y="1599868"/>
            <a:ext cx="1096446" cy="370779"/>
          </a:xfrm>
          <a:prstGeom prst="roundRect">
            <a:avLst>
              <a:gd name="adj" fmla="val 3077"/>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Showroom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Controls</a:t>
            </a:r>
          </a:p>
        </p:txBody>
      </p:sp>
      <p:sp>
        <p:nvSpPr>
          <p:cNvPr id="62" name="Rectangle: Rounded Corners 61">
            <a:extLst>
              <a:ext uri="{FF2B5EF4-FFF2-40B4-BE49-F238E27FC236}">
                <a16:creationId xmlns:a16="http://schemas.microsoft.com/office/drawing/2014/main" id="{5FFD4EF5-E543-357C-F831-AB875ADBEAC6}"/>
              </a:ext>
            </a:extLst>
          </p:cNvPr>
          <p:cNvSpPr/>
          <p:nvPr/>
        </p:nvSpPr>
        <p:spPr>
          <a:xfrm>
            <a:off x="3448000" y="1602009"/>
            <a:ext cx="1097688" cy="370779"/>
          </a:xfrm>
          <a:prstGeom prst="roundRect">
            <a:avLst>
              <a:gd name="adj" fmla="val 3077"/>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Finance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Management</a:t>
            </a:r>
          </a:p>
        </p:txBody>
      </p:sp>
      <p:sp>
        <p:nvSpPr>
          <p:cNvPr id="68" name="Rectangle: Rounded Corners 67">
            <a:extLst>
              <a:ext uri="{FF2B5EF4-FFF2-40B4-BE49-F238E27FC236}">
                <a16:creationId xmlns:a16="http://schemas.microsoft.com/office/drawing/2014/main" id="{888A6018-2907-2EE9-D679-78D9708B09A1}"/>
              </a:ext>
            </a:extLst>
          </p:cNvPr>
          <p:cNvSpPr/>
          <p:nvPr/>
        </p:nvSpPr>
        <p:spPr>
          <a:xfrm>
            <a:off x="6897191" y="4645697"/>
            <a:ext cx="1280160" cy="370779"/>
          </a:xfrm>
          <a:prstGeom prst="roundRect">
            <a:avLst>
              <a:gd name="adj" fmla="val 3077"/>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Workshop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Fundamentals</a:t>
            </a:r>
          </a:p>
        </p:txBody>
      </p:sp>
      <p:sp>
        <p:nvSpPr>
          <p:cNvPr id="70" name="Rectangle: Rounded Corners 69">
            <a:extLst>
              <a:ext uri="{FF2B5EF4-FFF2-40B4-BE49-F238E27FC236}">
                <a16:creationId xmlns:a16="http://schemas.microsoft.com/office/drawing/2014/main" id="{00904DEF-2749-5DC1-C5FA-AE83DDF2B5E0}"/>
              </a:ext>
            </a:extLst>
          </p:cNvPr>
          <p:cNvSpPr/>
          <p:nvPr/>
        </p:nvSpPr>
        <p:spPr>
          <a:xfrm>
            <a:off x="6908583" y="2908170"/>
            <a:ext cx="2443312" cy="370779"/>
          </a:xfrm>
          <a:prstGeom prst="roundRect">
            <a:avLst>
              <a:gd name="adj" fmla="val 1793"/>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Advanced Service Process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6 Deep Dive Modules</a:t>
            </a:r>
            <a:endParaRPr kumimoji="0" lang="en-US" sz="1100" b="0" i="0" u="none" strike="noStrike" kern="1200" cap="none" spc="0" normalizeH="0" baseline="0" noProof="0">
              <a:ln>
                <a:noFill/>
              </a:ln>
              <a:solidFill>
                <a:prstClr val="black"/>
              </a:solidFill>
              <a:effectLst/>
              <a:uLnTx/>
              <a:uFillTx/>
              <a:latin typeface="+mn-lt"/>
              <a:ea typeface="+mn-ea"/>
              <a:cs typeface="+mn-cs"/>
            </a:endParaRPr>
          </a:p>
        </p:txBody>
      </p:sp>
      <p:sp>
        <p:nvSpPr>
          <p:cNvPr id="74" name="Rectangle: Rounded Corners 73">
            <a:extLst>
              <a:ext uri="{FF2B5EF4-FFF2-40B4-BE49-F238E27FC236}">
                <a16:creationId xmlns:a16="http://schemas.microsoft.com/office/drawing/2014/main" id="{72D46164-4F3C-A9BF-1EC5-A88FE897878E}"/>
              </a:ext>
            </a:extLst>
          </p:cNvPr>
          <p:cNvSpPr/>
          <p:nvPr/>
        </p:nvSpPr>
        <p:spPr>
          <a:xfrm>
            <a:off x="6900774" y="3313250"/>
            <a:ext cx="4911698" cy="370779"/>
          </a:xfrm>
          <a:prstGeom prst="roundRect">
            <a:avLst>
              <a:gd name="adj" fmla="val 1793"/>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New Product Launch Training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E-learning Introduction, Discovery</a:t>
            </a: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Rectangle: Rounded Corners 76">
            <a:extLst>
              <a:ext uri="{FF2B5EF4-FFF2-40B4-BE49-F238E27FC236}">
                <a16:creationId xmlns:a16="http://schemas.microsoft.com/office/drawing/2014/main" id="{B66DFB66-C7C2-8718-D818-09F9CC0186DE}"/>
              </a:ext>
            </a:extLst>
          </p:cNvPr>
          <p:cNvSpPr/>
          <p:nvPr/>
        </p:nvSpPr>
        <p:spPr>
          <a:xfrm>
            <a:off x="6891569" y="3724122"/>
            <a:ext cx="4905030" cy="370779"/>
          </a:xfrm>
          <a:prstGeom prst="roundRect">
            <a:avLst>
              <a:gd name="adj" fmla="val 1793"/>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Existing Product Training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Discovery</a:t>
            </a: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Rectangle: Rounded Corners 78">
            <a:extLst>
              <a:ext uri="{FF2B5EF4-FFF2-40B4-BE49-F238E27FC236}">
                <a16:creationId xmlns:a16="http://schemas.microsoft.com/office/drawing/2014/main" id="{647BB25E-85CD-1A9A-95E9-F11DE1D3A71C}"/>
              </a:ext>
            </a:extLst>
          </p:cNvPr>
          <p:cNvSpPr/>
          <p:nvPr/>
        </p:nvSpPr>
        <p:spPr>
          <a:xfrm>
            <a:off x="6888046" y="4148045"/>
            <a:ext cx="4913773" cy="374904"/>
          </a:xfrm>
          <a:prstGeom prst="roundRect">
            <a:avLst>
              <a:gd name="adj" fmla="val 2696"/>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Customer Communications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mn-cs"/>
              </a:rPr>
              <a:t>Techniques, Profiling &amp; Interaction, Emotional Intelligence</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Rectangle: Rounded Corners 80">
            <a:extLst>
              <a:ext uri="{FF2B5EF4-FFF2-40B4-BE49-F238E27FC236}">
                <a16:creationId xmlns:a16="http://schemas.microsoft.com/office/drawing/2014/main" id="{3D45841A-80BE-C67F-4D6D-2B26AA14CFD5}"/>
              </a:ext>
            </a:extLst>
          </p:cNvPr>
          <p:cNvSpPr/>
          <p:nvPr/>
        </p:nvSpPr>
        <p:spPr>
          <a:xfrm>
            <a:off x="9412031" y="4645696"/>
            <a:ext cx="1188720" cy="370779"/>
          </a:xfrm>
          <a:prstGeom prst="roundRect">
            <a:avLst>
              <a:gd name="adj" fmla="val 3077"/>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Parts Selling</a:t>
            </a:r>
          </a:p>
        </p:txBody>
      </p:sp>
      <p:sp>
        <p:nvSpPr>
          <p:cNvPr id="85" name="Rectangle: Rounded Corners 84">
            <a:extLst>
              <a:ext uri="{FF2B5EF4-FFF2-40B4-BE49-F238E27FC236}">
                <a16:creationId xmlns:a16="http://schemas.microsoft.com/office/drawing/2014/main" id="{A5824088-B8FA-54B5-8406-F2AA9F3D2886}"/>
              </a:ext>
            </a:extLst>
          </p:cNvPr>
          <p:cNvSpPr/>
          <p:nvPr/>
        </p:nvSpPr>
        <p:spPr>
          <a:xfrm>
            <a:off x="9412031" y="2905810"/>
            <a:ext cx="1188720" cy="370779"/>
          </a:xfrm>
          <a:prstGeom prst="roundRect">
            <a:avLst>
              <a:gd name="adj" fmla="val 3077"/>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Inventory Controls</a:t>
            </a:r>
          </a:p>
        </p:txBody>
      </p:sp>
      <p:sp>
        <p:nvSpPr>
          <p:cNvPr id="89" name="Rectangle: Rounded Corners 88">
            <a:extLst>
              <a:ext uri="{FF2B5EF4-FFF2-40B4-BE49-F238E27FC236}">
                <a16:creationId xmlns:a16="http://schemas.microsoft.com/office/drawing/2014/main" id="{1E2CA31E-5928-A43D-17AF-6F99B38F5C7E}"/>
              </a:ext>
            </a:extLst>
          </p:cNvPr>
          <p:cNvSpPr/>
          <p:nvPr/>
        </p:nvSpPr>
        <p:spPr>
          <a:xfrm>
            <a:off x="6902383" y="1599868"/>
            <a:ext cx="1188720" cy="370779"/>
          </a:xfrm>
          <a:prstGeom prst="roundRect">
            <a:avLst>
              <a:gd name="adj" fmla="val 3077"/>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Workshop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Controls</a:t>
            </a:r>
          </a:p>
        </p:txBody>
      </p:sp>
      <p:sp>
        <p:nvSpPr>
          <p:cNvPr id="4" name="Rectangle: Rounded Corners 3">
            <a:extLst>
              <a:ext uri="{FF2B5EF4-FFF2-40B4-BE49-F238E27FC236}">
                <a16:creationId xmlns:a16="http://schemas.microsoft.com/office/drawing/2014/main" id="{9BF55874-B8FC-7081-6EF7-BA32C6B51958}"/>
              </a:ext>
            </a:extLst>
          </p:cNvPr>
          <p:cNvSpPr/>
          <p:nvPr/>
        </p:nvSpPr>
        <p:spPr>
          <a:xfrm>
            <a:off x="6938768" y="814844"/>
            <a:ext cx="1172538"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SERV / RECP MANAGER</a:t>
            </a:r>
          </a:p>
        </p:txBody>
      </p:sp>
      <p:sp>
        <p:nvSpPr>
          <p:cNvPr id="13" name="Rectangle: Rounded Corners 12">
            <a:extLst>
              <a:ext uri="{FF2B5EF4-FFF2-40B4-BE49-F238E27FC236}">
                <a16:creationId xmlns:a16="http://schemas.microsoft.com/office/drawing/2014/main" id="{3B98AEB6-820C-27D4-4948-4E6F69B0E8F6}"/>
              </a:ext>
            </a:extLst>
          </p:cNvPr>
          <p:cNvSpPr/>
          <p:nvPr/>
        </p:nvSpPr>
        <p:spPr>
          <a:xfrm>
            <a:off x="5726897" y="821436"/>
            <a:ext cx="1161149"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DEALER PRINCIPAL</a:t>
            </a:r>
          </a:p>
        </p:txBody>
      </p:sp>
      <p:sp>
        <p:nvSpPr>
          <p:cNvPr id="27" name="Rectangle: Rounded Corners 26">
            <a:extLst>
              <a:ext uri="{FF2B5EF4-FFF2-40B4-BE49-F238E27FC236}">
                <a16:creationId xmlns:a16="http://schemas.microsoft.com/office/drawing/2014/main" id="{51D8E928-0E32-D489-8D71-93715D8575BA}"/>
              </a:ext>
            </a:extLst>
          </p:cNvPr>
          <p:cNvSpPr/>
          <p:nvPr/>
        </p:nvSpPr>
        <p:spPr>
          <a:xfrm>
            <a:off x="6906383" y="2012389"/>
            <a:ext cx="1188720" cy="370779"/>
          </a:xfrm>
          <a:prstGeom prst="roundRect">
            <a:avLst>
              <a:gd name="adj" fmla="val 3077"/>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Operational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Leadership</a:t>
            </a:r>
          </a:p>
        </p:txBody>
      </p:sp>
      <p:sp>
        <p:nvSpPr>
          <p:cNvPr id="28" name="Rectangle: Rounded Corners 27">
            <a:extLst>
              <a:ext uri="{FF2B5EF4-FFF2-40B4-BE49-F238E27FC236}">
                <a16:creationId xmlns:a16="http://schemas.microsoft.com/office/drawing/2014/main" id="{3181B7BA-7177-2E02-8097-60ED8E3F1948}"/>
              </a:ext>
            </a:extLst>
          </p:cNvPr>
          <p:cNvSpPr/>
          <p:nvPr/>
        </p:nvSpPr>
        <p:spPr>
          <a:xfrm>
            <a:off x="5726897" y="1239962"/>
            <a:ext cx="1159062" cy="322003"/>
          </a:xfrm>
          <a:prstGeom prst="roundRect">
            <a:avLst>
              <a:gd name="adj" fmla="val 3077"/>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DP Dev Program**</a:t>
            </a:r>
          </a:p>
        </p:txBody>
      </p:sp>
      <p:pic>
        <p:nvPicPr>
          <p:cNvPr id="22" name="Picture 21">
            <a:extLst>
              <a:ext uri="{FF2B5EF4-FFF2-40B4-BE49-F238E27FC236}">
                <a16:creationId xmlns:a16="http://schemas.microsoft.com/office/drawing/2014/main" id="{7602A946-F7D8-9F5C-32A9-7546DCD62CD4}"/>
              </a:ext>
            </a:extLst>
          </p:cNvPr>
          <p:cNvPicPr>
            <a:picLocks noChangeAspect="1"/>
          </p:cNvPicPr>
          <p:nvPr/>
        </p:nvPicPr>
        <p:blipFill>
          <a:blip r:embed="rId3"/>
          <a:stretch>
            <a:fillRect/>
          </a:stretch>
        </p:blipFill>
        <p:spPr>
          <a:xfrm>
            <a:off x="10377667" y="3005287"/>
            <a:ext cx="186176" cy="183196"/>
          </a:xfrm>
          <a:prstGeom prst="rect">
            <a:avLst/>
          </a:prstGeom>
          <a:noFill/>
        </p:spPr>
      </p:pic>
      <p:pic>
        <p:nvPicPr>
          <p:cNvPr id="29" name="Picture 28">
            <a:extLst>
              <a:ext uri="{FF2B5EF4-FFF2-40B4-BE49-F238E27FC236}">
                <a16:creationId xmlns:a16="http://schemas.microsoft.com/office/drawing/2014/main" id="{16A32AA3-A141-A11C-F4F2-1FE64CA55A2A}"/>
              </a:ext>
            </a:extLst>
          </p:cNvPr>
          <p:cNvPicPr>
            <a:picLocks noChangeAspect="1"/>
          </p:cNvPicPr>
          <p:nvPr/>
        </p:nvPicPr>
        <p:blipFill>
          <a:blip r:embed="rId3"/>
          <a:stretch>
            <a:fillRect/>
          </a:stretch>
        </p:blipFill>
        <p:spPr>
          <a:xfrm>
            <a:off x="9136018" y="2999601"/>
            <a:ext cx="186176" cy="183196"/>
          </a:xfrm>
          <a:prstGeom prst="rect">
            <a:avLst/>
          </a:prstGeom>
          <a:noFill/>
        </p:spPr>
      </p:pic>
      <p:pic>
        <p:nvPicPr>
          <p:cNvPr id="65" name="Picture 64">
            <a:extLst>
              <a:ext uri="{FF2B5EF4-FFF2-40B4-BE49-F238E27FC236}">
                <a16:creationId xmlns:a16="http://schemas.microsoft.com/office/drawing/2014/main" id="{CDEB9D3E-9C54-4435-6CB5-E6385F752257}"/>
              </a:ext>
            </a:extLst>
          </p:cNvPr>
          <p:cNvPicPr>
            <a:picLocks noChangeAspect="1"/>
          </p:cNvPicPr>
          <p:nvPr/>
        </p:nvPicPr>
        <p:blipFill>
          <a:blip r:embed="rId3"/>
          <a:stretch>
            <a:fillRect/>
          </a:stretch>
        </p:blipFill>
        <p:spPr>
          <a:xfrm>
            <a:off x="11598536" y="3436691"/>
            <a:ext cx="186176" cy="183196"/>
          </a:xfrm>
          <a:prstGeom prst="rect">
            <a:avLst/>
          </a:prstGeom>
          <a:noFill/>
        </p:spPr>
      </p:pic>
      <p:pic>
        <p:nvPicPr>
          <p:cNvPr id="43" name="Picture 42">
            <a:extLst>
              <a:ext uri="{FF2B5EF4-FFF2-40B4-BE49-F238E27FC236}">
                <a16:creationId xmlns:a16="http://schemas.microsoft.com/office/drawing/2014/main" id="{52671761-5E24-34F5-5974-1BADD957C3E0}"/>
              </a:ext>
            </a:extLst>
          </p:cNvPr>
          <p:cNvPicPr>
            <a:picLocks noChangeAspect="1"/>
          </p:cNvPicPr>
          <p:nvPr/>
        </p:nvPicPr>
        <p:blipFill>
          <a:blip r:embed="rId3"/>
          <a:stretch>
            <a:fillRect/>
          </a:stretch>
        </p:blipFill>
        <p:spPr>
          <a:xfrm>
            <a:off x="11589331" y="3801774"/>
            <a:ext cx="186176" cy="183196"/>
          </a:xfrm>
          <a:prstGeom prst="rect">
            <a:avLst/>
          </a:prstGeom>
          <a:noFill/>
        </p:spPr>
      </p:pic>
      <p:pic>
        <p:nvPicPr>
          <p:cNvPr id="44" name="Picture 43">
            <a:extLst>
              <a:ext uri="{FF2B5EF4-FFF2-40B4-BE49-F238E27FC236}">
                <a16:creationId xmlns:a16="http://schemas.microsoft.com/office/drawing/2014/main" id="{0E2BC838-28AB-F176-16E7-E3F6B9ABA98B}"/>
              </a:ext>
            </a:extLst>
          </p:cNvPr>
          <p:cNvPicPr>
            <a:picLocks noChangeAspect="1"/>
          </p:cNvPicPr>
          <p:nvPr/>
        </p:nvPicPr>
        <p:blipFill>
          <a:blip r:embed="rId3"/>
          <a:stretch>
            <a:fillRect/>
          </a:stretch>
        </p:blipFill>
        <p:spPr>
          <a:xfrm>
            <a:off x="11584937" y="4255470"/>
            <a:ext cx="186176" cy="183196"/>
          </a:xfrm>
          <a:prstGeom prst="rect">
            <a:avLst/>
          </a:prstGeom>
          <a:solidFill>
            <a:srgbClr val="DEEBF7"/>
          </a:solidFill>
        </p:spPr>
      </p:pic>
      <p:pic>
        <p:nvPicPr>
          <p:cNvPr id="47" name="Picture 46">
            <a:extLst>
              <a:ext uri="{FF2B5EF4-FFF2-40B4-BE49-F238E27FC236}">
                <a16:creationId xmlns:a16="http://schemas.microsoft.com/office/drawing/2014/main" id="{347E67CA-63F1-D406-E12E-657D000046DF}"/>
              </a:ext>
            </a:extLst>
          </p:cNvPr>
          <p:cNvPicPr>
            <a:picLocks noChangeAspect="1"/>
          </p:cNvPicPr>
          <p:nvPr/>
        </p:nvPicPr>
        <p:blipFill>
          <a:blip r:embed="rId3"/>
          <a:stretch>
            <a:fillRect/>
          </a:stretch>
        </p:blipFill>
        <p:spPr>
          <a:xfrm>
            <a:off x="7969188" y="4758309"/>
            <a:ext cx="186176" cy="183196"/>
          </a:xfrm>
          <a:prstGeom prst="rect">
            <a:avLst/>
          </a:prstGeom>
          <a:noFill/>
        </p:spPr>
      </p:pic>
      <p:pic>
        <p:nvPicPr>
          <p:cNvPr id="48" name="Picture 47">
            <a:extLst>
              <a:ext uri="{FF2B5EF4-FFF2-40B4-BE49-F238E27FC236}">
                <a16:creationId xmlns:a16="http://schemas.microsoft.com/office/drawing/2014/main" id="{2BAE0D58-65CA-1802-3B4A-E75A00E723A4}"/>
              </a:ext>
            </a:extLst>
          </p:cNvPr>
          <p:cNvPicPr>
            <a:picLocks noChangeAspect="1"/>
          </p:cNvPicPr>
          <p:nvPr/>
        </p:nvPicPr>
        <p:blipFill>
          <a:blip r:embed="rId3"/>
          <a:stretch>
            <a:fillRect/>
          </a:stretch>
        </p:blipFill>
        <p:spPr>
          <a:xfrm>
            <a:off x="10377667" y="4744285"/>
            <a:ext cx="186176" cy="183196"/>
          </a:xfrm>
          <a:prstGeom prst="rect">
            <a:avLst/>
          </a:prstGeom>
          <a:noFill/>
        </p:spPr>
      </p:pic>
      <p:pic>
        <p:nvPicPr>
          <p:cNvPr id="50" name="Picture 49">
            <a:extLst>
              <a:ext uri="{FF2B5EF4-FFF2-40B4-BE49-F238E27FC236}">
                <a16:creationId xmlns:a16="http://schemas.microsoft.com/office/drawing/2014/main" id="{E2A133E3-763D-E718-A6BF-2C180F770AA1}"/>
              </a:ext>
            </a:extLst>
          </p:cNvPr>
          <p:cNvPicPr>
            <a:picLocks noChangeAspect="1"/>
          </p:cNvPicPr>
          <p:nvPr/>
        </p:nvPicPr>
        <p:blipFill>
          <a:blip r:embed="rId3"/>
          <a:stretch>
            <a:fillRect/>
          </a:stretch>
        </p:blipFill>
        <p:spPr>
          <a:xfrm>
            <a:off x="11598536" y="5180261"/>
            <a:ext cx="186176" cy="183196"/>
          </a:xfrm>
          <a:prstGeom prst="rect">
            <a:avLst/>
          </a:prstGeom>
          <a:noFill/>
        </p:spPr>
      </p:pic>
      <p:pic>
        <p:nvPicPr>
          <p:cNvPr id="51" name="Picture 50">
            <a:extLst>
              <a:ext uri="{FF2B5EF4-FFF2-40B4-BE49-F238E27FC236}">
                <a16:creationId xmlns:a16="http://schemas.microsoft.com/office/drawing/2014/main" id="{3820244B-5ADD-012F-0585-1900B835549E}"/>
              </a:ext>
            </a:extLst>
          </p:cNvPr>
          <p:cNvPicPr>
            <a:picLocks noChangeAspect="1"/>
          </p:cNvPicPr>
          <p:nvPr/>
        </p:nvPicPr>
        <p:blipFill>
          <a:blip r:embed="rId3"/>
          <a:stretch>
            <a:fillRect/>
          </a:stretch>
        </p:blipFill>
        <p:spPr>
          <a:xfrm>
            <a:off x="11598536" y="5990685"/>
            <a:ext cx="186176" cy="183196"/>
          </a:xfrm>
          <a:prstGeom prst="rect">
            <a:avLst/>
          </a:prstGeom>
          <a:noFill/>
        </p:spPr>
      </p:pic>
      <p:pic>
        <p:nvPicPr>
          <p:cNvPr id="56" name="Picture 55">
            <a:extLst>
              <a:ext uri="{FF2B5EF4-FFF2-40B4-BE49-F238E27FC236}">
                <a16:creationId xmlns:a16="http://schemas.microsoft.com/office/drawing/2014/main" id="{BC523125-634F-D9D9-36F3-EEEEDB93D73E}"/>
              </a:ext>
            </a:extLst>
          </p:cNvPr>
          <p:cNvPicPr>
            <a:picLocks noChangeAspect="1"/>
          </p:cNvPicPr>
          <p:nvPr/>
        </p:nvPicPr>
        <p:blipFill>
          <a:blip r:embed="rId3"/>
          <a:stretch>
            <a:fillRect/>
          </a:stretch>
        </p:blipFill>
        <p:spPr>
          <a:xfrm>
            <a:off x="7885519" y="2115234"/>
            <a:ext cx="186176" cy="183196"/>
          </a:xfrm>
          <a:prstGeom prst="rect">
            <a:avLst/>
          </a:prstGeom>
          <a:solidFill>
            <a:srgbClr val="DEEBF7"/>
          </a:solidFill>
        </p:spPr>
      </p:pic>
      <p:pic>
        <p:nvPicPr>
          <p:cNvPr id="57" name="Picture 56">
            <a:extLst>
              <a:ext uri="{FF2B5EF4-FFF2-40B4-BE49-F238E27FC236}">
                <a16:creationId xmlns:a16="http://schemas.microsoft.com/office/drawing/2014/main" id="{F3E702A1-A8F6-6D44-BF25-CD008B61522B}"/>
              </a:ext>
            </a:extLst>
          </p:cNvPr>
          <p:cNvPicPr>
            <a:picLocks noChangeAspect="1"/>
          </p:cNvPicPr>
          <p:nvPr/>
        </p:nvPicPr>
        <p:blipFill>
          <a:blip r:embed="rId3"/>
          <a:stretch>
            <a:fillRect/>
          </a:stretch>
        </p:blipFill>
        <p:spPr>
          <a:xfrm>
            <a:off x="7876100" y="1719166"/>
            <a:ext cx="186176" cy="183196"/>
          </a:xfrm>
          <a:prstGeom prst="rect">
            <a:avLst/>
          </a:prstGeom>
          <a:noFill/>
        </p:spPr>
      </p:pic>
      <p:pic>
        <p:nvPicPr>
          <p:cNvPr id="75" name="Picture 74">
            <a:extLst>
              <a:ext uri="{FF2B5EF4-FFF2-40B4-BE49-F238E27FC236}">
                <a16:creationId xmlns:a16="http://schemas.microsoft.com/office/drawing/2014/main" id="{03B3BB72-1B8F-6A4B-2063-BBB6B7B49C61}"/>
              </a:ext>
            </a:extLst>
          </p:cNvPr>
          <p:cNvPicPr>
            <a:picLocks noChangeAspect="1"/>
          </p:cNvPicPr>
          <p:nvPr/>
        </p:nvPicPr>
        <p:blipFill>
          <a:blip r:embed="rId3"/>
          <a:stretch>
            <a:fillRect/>
          </a:stretch>
        </p:blipFill>
        <p:spPr>
          <a:xfrm>
            <a:off x="5480597" y="2116586"/>
            <a:ext cx="186176" cy="183196"/>
          </a:xfrm>
          <a:prstGeom prst="rect">
            <a:avLst/>
          </a:prstGeom>
          <a:solidFill>
            <a:srgbClr val="DEEBF7"/>
          </a:solidFill>
        </p:spPr>
      </p:pic>
      <p:pic>
        <p:nvPicPr>
          <p:cNvPr id="107" name="Picture 106">
            <a:extLst>
              <a:ext uri="{FF2B5EF4-FFF2-40B4-BE49-F238E27FC236}">
                <a16:creationId xmlns:a16="http://schemas.microsoft.com/office/drawing/2014/main" id="{DFB96C38-1B4A-B31F-44BE-B6C07584F76C}"/>
              </a:ext>
            </a:extLst>
          </p:cNvPr>
          <p:cNvPicPr>
            <a:picLocks noChangeAspect="1"/>
          </p:cNvPicPr>
          <p:nvPr/>
        </p:nvPicPr>
        <p:blipFill>
          <a:blip r:embed="rId3"/>
          <a:stretch>
            <a:fillRect/>
          </a:stretch>
        </p:blipFill>
        <p:spPr>
          <a:xfrm>
            <a:off x="5471178" y="1720518"/>
            <a:ext cx="186176" cy="183196"/>
          </a:xfrm>
          <a:prstGeom prst="rect">
            <a:avLst/>
          </a:prstGeom>
          <a:solidFill>
            <a:srgbClr val="DEEBF7"/>
          </a:solidFill>
        </p:spPr>
      </p:pic>
      <p:pic>
        <p:nvPicPr>
          <p:cNvPr id="108" name="Picture 107">
            <a:extLst>
              <a:ext uri="{FF2B5EF4-FFF2-40B4-BE49-F238E27FC236}">
                <a16:creationId xmlns:a16="http://schemas.microsoft.com/office/drawing/2014/main" id="{B87A1569-E8FA-68E5-46EF-6C06517C3683}"/>
              </a:ext>
            </a:extLst>
          </p:cNvPr>
          <p:cNvPicPr>
            <a:picLocks noChangeAspect="1"/>
          </p:cNvPicPr>
          <p:nvPr/>
        </p:nvPicPr>
        <p:blipFill>
          <a:blip r:embed="rId3"/>
          <a:stretch>
            <a:fillRect/>
          </a:stretch>
        </p:blipFill>
        <p:spPr>
          <a:xfrm>
            <a:off x="4317942" y="1649443"/>
            <a:ext cx="186176" cy="183196"/>
          </a:xfrm>
          <a:prstGeom prst="rect">
            <a:avLst/>
          </a:prstGeom>
          <a:solidFill>
            <a:srgbClr val="DEEBF7"/>
          </a:solidFill>
        </p:spPr>
      </p:pic>
      <p:pic>
        <p:nvPicPr>
          <p:cNvPr id="109" name="Picture 108">
            <a:extLst>
              <a:ext uri="{FF2B5EF4-FFF2-40B4-BE49-F238E27FC236}">
                <a16:creationId xmlns:a16="http://schemas.microsoft.com/office/drawing/2014/main" id="{A3C806FD-7AED-4CD6-E539-5809B6374E74}"/>
              </a:ext>
            </a:extLst>
          </p:cNvPr>
          <p:cNvPicPr>
            <a:picLocks noChangeAspect="1"/>
          </p:cNvPicPr>
          <p:nvPr/>
        </p:nvPicPr>
        <p:blipFill>
          <a:blip r:embed="rId4"/>
          <a:stretch>
            <a:fillRect/>
          </a:stretch>
        </p:blipFill>
        <p:spPr>
          <a:xfrm>
            <a:off x="5237206" y="3420934"/>
            <a:ext cx="186176" cy="183196"/>
          </a:xfrm>
          <a:prstGeom prst="rect">
            <a:avLst/>
          </a:prstGeom>
          <a:noFill/>
        </p:spPr>
      </p:pic>
      <p:pic>
        <p:nvPicPr>
          <p:cNvPr id="110" name="Picture 109">
            <a:extLst>
              <a:ext uri="{FF2B5EF4-FFF2-40B4-BE49-F238E27FC236}">
                <a16:creationId xmlns:a16="http://schemas.microsoft.com/office/drawing/2014/main" id="{EAF59009-179F-75D1-AF58-A680BE8A5E6E}"/>
              </a:ext>
            </a:extLst>
          </p:cNvPr>
          <p:cNvPicPr>
            <a:picLocks noChangeAspect="1"/>
          </p:cNvPicPr>
          <p:nvPr/>
        </p:nvPicPr>
        <p:blipFill>
          <a:blip r:embed="rId3"/>
          <a:stretch>
            <a:fillRect/>
          </a:stretch>
        </p:blipFill>
        <p:spPr>
          <a:xfrm>
            <a:off x="5464215" y="3439574"/>
            <a:ext cx="186176" cy="183196"/>
          </a:xfrm>
          <a:prstGeom prst="rect">
            <a:avLst/>
          </a:prstGeom>
          <a:noFill/>
        </p:spPr>
      </p:pic>
      <p:pic>
        <p:nvPicPr>
          <p:cNvPr id="111" name="Picture 110">
            <a:extLst>
              <a:ext uri="{FF2B5EF4-FFF2-40B4-BE49-F238E27FC236}">
                <a16:creationId xmlns:a16="http://schemas.microsoft.com/office/drawing/2014/main" id="{81C5B304-2CD4-0EA0-1C0A-BCEBC2E5EB49}"/>
              </a:ext>
            </a:extLst>
          </p:cNvPr>
          <p:cNvPicPr>
            <a:picLocks noChangeAspect="1"/>
          </p:cNvPicPr>
          <p:nvPr/>
        </p:nvPicPr>
        <p:blipFill>
          <a:blip r:embed="rId3"/>
          <a:stretch>
            <a:fillRect/>
          </a:stretch>
        </p:blipFill>
        <p:spPr>
          <a:xfrm>
            <a:off x="5464215" y="3834967"/>
            <a:ext cx="186176" cy="183196"/>
          </a:xfrm>
          <a:prstGeom prst="rect">
            <a:avLst/>
          </a:prstGeom>
          <a:noFill/>
        </p:spPr>
      </p:pic>
      <p:pic>
        <p:nvPicPr>
          <p:cNvPr id="112" name="Picture 111">
            <a:extLst>
              <a:ext uri="{FF2B5EF4-FFF2-40B4-BE49-F238E27FC236}">
                <a16:creationId xmlns:a16="http://schemas.microsoft.com/office/drawing/2014/main" id="{5B5D4FD3-8392-39F5-7B7A-E858E289D390}"/>
              </a:ext>
            </a:extLst>
          </p:cNvPr>
          <p:cNvPicPr>
            <a:picLocks noChangeAspect="1"/>
          </p:cNvPicPr>
          <p:nvPr/>
        </p:nvPicPr>
        <p:blipFill>
          <a:blip r:embed="rId3"/>
          <a:stretch>
            <a:fillRect/>
          </a:stretch>
        </p:blipFill>
        <p:spPr>
          <a:xfrm>
            <a:off x="5464215" y="4277261"/>
            <a:ext cx="186176" cy="183196"/>
          </a:xfrm>
          <a:prstGeom prst="rect">
            <a:avLst/>
          </a:prstGeom>
          <a:solidFill>
            <a:srgbClr val="DEEBF7"/>
          </a:solidFill>
        </p:spPr>
      </p:pic>
      <p:pic>
        <p:nvPicPr>
          <p:cNvPr id="113" name="Picture 112">
            <a:extLst>
              <a:ext uri="{FF2B5EF4-FFF2-40B4-BE49-F238E27FC236}">
                <a16:creationId xmlns:a16="http://schemas.microsoft.com/office/drawing/2014/main" id="{936A5E51-F7E0-1331-B7CE-040554FA154A}"/>
              </a:ext>
            </a:extLst>
          </p:cNvPr>
          <p:cNvPicPr>
            <a:picLocks noChangeAspect="1"/>
          </p:cNvPicPr>
          <p:nvPr/>
        </p:nvPicPr>
        <p:blipFill>
          <a:blip r:embed="rId3"/>
          <a:stretch>
            <a:fillRect/>
          </a:stretch>
        </p:blipFill>
        <p:spPr>
          <a:xfrm>
            <a:off x="5471178" y="3009965"/>
            <a:ext cx="186176" cy="183196"/>
          </a:xfrm>
          <a:prstGeom prst="rect">
            <a:avLst/>
          </a:prstGeom>
          <a:noFill/>
        </p:spPr>
      </p:pic>
      <p:pic>
        <p:nvPicPr>
          <p:cNvPr id="116" name="Picture 115">
            <a:extLst>
              <a:ext uri="{FF2B5EF4-FFF2-40B4-BE49-F238E27FC236}">
                <a16:creationId xmlns:a16="http://schemas.microsoft.com/office/drawing/2014/main" id="{E59D100D-CE34-E1C9-5362-14EB14CFF99C}"/>
              </a:ext>
            </a:extLst>
          </p:cNvPr>
          <p:cNvPicPr>
            <a:picLocks noChangeAspect="1"/>
          </p:cNvPicPr>
          <p:nvPr/>
        </p:nvPicPr>
        <p:blipFill>
          <a:blip r:embed="rId3"/>
          <a:stretch>
            <a:fillRect/>
          </a:stretch>
        </p:blipFill>
        <p:spPr>
          <a:xfrm>
            <a:off x="4336144" y="4702912"/>
            <a:ext cx="186176" cy="183196"/>
          </a:xfrm>
          <a:prstGeom prst="rect">
            <a:avLst/>
          </a:prstGeom>
          <a:solidFill>
            <a:srgbClr val="DEEBF7"/>
          </a:solidFill>
        </p:spPr>
      </p:pic>
      <p:pic>
        <p:nvPicPr>
          <p:cNvPr id="117" name="Picture 116">
            <a:extLst>
              <a:ext uri="{FF2B5EF4-FFF2-40B4-BE49-F238E27FC236}">
                <a16:creationId xmlns:a16="http://schemas.microsoft.com/office/drawing/2014/main" id="{74C51C81-1F6F-CCE0-0556-769A48B2CBC9}"/>
              </a:ext>
            </a:extLst>
          </p:cNvPr>
          <p:cNvPicPr>
            <a:picLocks noChangeAspect="1"/>
          </p:cNvPicPr>
          <p:nvPr/>
        </p:nvPicPr>
        <p:blipFill>
          <a:blip r:embed="rId3"/>
          <a:stretch>
            <a:fillRect/>
          </a:stretch>
        </p:blipFill>
        <p:spPr>
          <a:xfrm>
            <a:off x="5477686" y="5168919"/>
            <a:ext cx="186176" cy="183196"/>
          </a:xfrm>
          <a:prstGeom prst="rect">
            <a:avLst/>
          </a:prstGeom>
          <a:noFill/>
        </p:spPr>
      </p:pic>
      <p:pic>
        <p:nvPicPr>
          <p:cNvPr id="118" name="Picture 117">
            <a:extLst>
              <a:ext uri="{FF2B5EF4-FFF2-40B4-BE49-F238E27FC236}">
                <a16:creationId xmlns:a16="http://schemas.microsoft.com/office/drawing/2014/main" id="{D94A94E1-3F6D-A7B9-052D-3FA9FD2BECC9}"/>
              </a:ext>
            </a:extLst>
          </p:cNvPr>
          <p:cNvPicPr>
            <a:picLocks noChangeAspect="1"/>
          </p:cNvPicPr>
          <p:nvPr/>
        </p:nvPicPr>
        <p:blipFill>
          <a:blip r:embed="rId3"/>
          <a:stretch>
            <a:fillRect/>
          </a:stretch>
        </p:blipFill>
        <p:spPr>
          <a:xfrm>
            <a:off x="5477686" y="4663621"/>
            <a:ext cx="186176" cy="183196"/>
          </a:xfrm>
          <a:prstGeom prst="rect">
            <a:avLst/>
          </a:prstGeom>
          <a:solidFill>
            <a:srgbClr val="DEEBF7"/>
          </a:solidFill>
        </p:spPr>
      </p:pic>
      <p:pic>
        <p:nvPicPr>
          <p:cNvPr id="120" name="Picture 119">
            <a:extLst>
              <a:ext uri="{FF2B5EF4-FFF2-40B4-BE49-F238E27FC236}">
                <a16:creationId xmlns:a16="http://schemas.microsoft.com/office/drawing/2014/main" id="{4A0823AF-FC82-5FC5-C40E-01E7919CA343}"/>
              </a:ext>
            </a:extLst>
          </p:cNvPr>
          <p:cNvPicPr>
            <a:picLocks noChangeAspect="1"/>
          </p:cNvPicPr>
          <p:nvPr/>
        </p:nvPicPr>
        <p:blipFill>
          <a:blip r:embed="rId3"/>
          <a:stretch>
            <a:fillRect/>
          </a:stretch>
        </p:blipFill>
        <p:spPr>
          <a:xfrm>
            <a:off x="5464215" y="5990685"/>
            <a:ext cx="186176" cy="183196"/>
          </a:xfrm>
          <a:prstGeom prst="rect">
            <a:avLst/>
          </a:prstGeom>
          <a:noFill/>
        </p:spPr>
      </p:pic>
      <p:pic>
        <p:nvPicPr>
          <p:cNvPr id="121" name="Picture 120">
            <a:extLst>
              <a:ext uri="{FF2B5EF4-FFF2-40B4-BE49-F238E27FC236}">
                <a16:creationId xmlns:a16="http://schemas.microsoft.com/office/drawing/2014/main" id="{54BEF7FF-5084-ED75-5B26-8196037D5687}"/>
              </a:ext>
            </a:extLst>
          </p:cNvPr>
          <p:cNvPicPr>
            <a:picLocks noChangeAspect="1"/>
          </p:cNvPicPr>
          <p:nvPr/>
        </p:nvPicPr>
        <p:blipFill>
          <a:blip r:embed="rId3"/>
          <a:stretch>
            <a:fillRect/>
          </a:stretch>
        </p:blipFill>
        <p:spPr>
          <a:xfrm>
            <a:off x="6685624" y="1328635"/>
            <a:ext cx="186176" cy="183196"/>
          </a:xfrm>
          <a:prstGeom prst="rect">
            <a:avLst/>
          </a:prstGeom>
        </p:spPr>
      </p:pic>
      <p:cxnSp>
        <p:nvCxnSpPr>
          <p:cNvPr id="134" name="Straight Connector 133">
            <a:extLst>
              <a:ext uri="{FF2B5EF4-FFF2-40B4-BE49-F238E27FC236}">
                <a16:creationId xmlns:a16="http://schemas.microsoft.com/office/drawing/2014/main" id="{8DFD3549-E49B-4CA9-9D9D-DA6211D7CFA8}"/>
              </a:ext>
            </a:extLst>
          </p:cNvPr>
          <p:cNvCxnSpPr/>
          <p:nvPr/>
        </p:nvCxnSpPr>
        <p:spPr>
          <a:xfrm>
            <a:off x="2193355" y="4581642"/>
            <a:ext cx="7949821" cy="0"/>
          </a:xfrm>
          <a:prstGeom prst="line">
            <a:avLst/>
          </a:prstGeom>
          <a:ln w="15875">
            <a:solidFill>
              <a:srgbClr val="1F4E79"/>
            </a:solidFill>
            <a:prstDash val="dash"/>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2B7BA62A-7D0A-9065-10A3-6B8701EC76D7}"/>
              </a:ext>
            </a:extLst>
          </p:cNvPr>
          <p:cNvCxnSpPr/>
          <p:nvPr/>
        </p:nvCxnSpPr>
        <p:spPr>
          <a:xfrm>
            <a:off x="2130699" y="2435987"/>
            <a:ext cx="7949821" cy="0"/>
          </a:xfrm>
          <a:prstGeom prst="line">
            <a:avLst/>
          </a:prstGeom>
          <a:ln w="15875">
            <a:solidFill>
              <a:srgbClr val="1F4E79"/>
            </a:solidFill>
            <a:prstDash val="dash"/>
          </a:ln>
        </p:spPr>
        <p:style>
          <a:lnRef idx="1">
            <a:schemeClr val="accent1"/>
          </a:lnRef>
          <a:fillRef idx="0">
            <a:schemeClr val="accent1"/>
          </a:fillRef>
          <a:effectRef idx="0">
            <a:schemeClr val="accent1"/>
          </a:effectRef>
          <a:fontRef idx="minor">
            <a:schemeClr val="tx1"/>
          </a:fontRef>
        </p:style>
      </p:cxnSp>
      <p:sp>
        <p:nvSpPr>
          <p:cNvPr id="8" name="Rectangle: Rounded Corners 7">
            <a:extLst>
              <a:ext uri="{FF2B5EF4-FFF2-40B4-BE49-F238E27FC236}">
                <a16:creationId xmlns:a16="http://schemas.microsoft.com/office/drawing/2014/main" id="{8FB3E0C2-BE2C-51FF-7A55-6AFEA388779E}"/>
              </a:ext>
            </a:extLst>
          </p:cNvPr>
          <p:cNvSpPr/>
          <p:nvPr/>
        </p:nvSpPr>
        <p:spPr>
          <a:xfrm>
            <a:off x="2301169" y="811674"/>
            <a:ext cx="1103843" cy="368679"/>
          </a:xfrm>
          <a:prstGeom prst="roundRect">
            <a:avLst>
              <a:gd name="adj" fmla="val 2393"/>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KEY ACCOUNT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MANAGER</a:t>
            </a:r>
          </a:p>
        </p:txBody>
      </p:sp>
      <p:sp>
        <p:nvSpPr>
          <p:cNvPr id="30" name="Rectangle: Rounded Corners 29">
            <a:extLst>
              <a:ext uri="{FF2B5EF4-FFF2-40B4-BE49-F238E27FC236}">
                <a16:creationId xmlns:a16="http://schemas.microsoft.com/office/drawing/2014/main" id="{013D95DE-DC6B-A910-75D5-AA79FB864B52}"/>
              </a:ext>
            </a:extLst>
          </p:cNvPr>
          <p:cNvSpPr/>
          <p:nvPr/>
        </p:nvSpPr>
        <p:spPr>
          <a:xfrm>
            <a:off x="2315443" y="2488815"/>
            <a:ext cx="1097688" cy="370779"/>
          </a:xfrm>
          <a:prstGeom prst="roundRect">
            <a:avLst>
              <a:gd name="adj" fmla="val 3077"/>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B2B Account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Management</a:t>
            </a:r>
          </a:p>
        </p:txBody>
      </p:sp>
      <p:pic>
        <p:nvPicPr>
          <p:cNvPr id="32" name="Picture 31">
            <a:extLst>
              <a:ext uri="{FF2B5EF4-FFF2-40B4-BE49-F238E27FC236}">
                <a16:creationId xmlns:a16="http://schemas.microsoft.com/office/drawing/2014/main" id="{28B59B26-1D67-2805-58F1-F8D5BA30B0AF}"/>
              </a:ext>
            </a:extLst>
          </p:cNvPr>
          <p:cNvPicPr>
            <a:picLocks noChangeAspect="1"/>
          </p:cNvPicPr>
          <p:nvPr/>
        </p:nvPicPr>
        <p:blipFill>
          <a:blip r:embed="rId3"/>
          <a:stretch>
            <a:fillRect/>
          </a:stretch>
        </p:blipFill>
        <p:spPr>
          <a:xfrm>
            <a:off x="3184192" y="4683875"/>
            <a:ext cx="186176" cy="183196"/>
          </a:xfrm>
          <a:prstGeom prst="rect">
            <a:avLst/>
          </a:prstGeom>
          <a:noFill/>
        </p:spPr>
      </p:pic>
      <p:pic>
        <p:nvPicPr>
          <p:cNvPr id="37" name="Picture 36">
            <a:extLst>
              <a:ext uri="{FF2B5EF4-FFF2-40B4-BE49-F238E27FC236}">
                <a16:creationId xmlns:a16="http://schemas.microsoft.com/office/drawing/2014/main" id="{C9723F38-CF81-5DE3-DABA-F0F053D3B51E}"/>
              </a:ext>
            </a:extLst>
          </p:cNvPr>
          <p:cNvPicPr>
            <a:picLocks noChangeAspect="1"/>
          </p:cNvPicPr>
          <p:nvPr/>
        </p:nvPicPr>
        <p:blipFill>
          <a:blip r:embed="rId4"/>
          <a:stretch>
            <a:fillRect/>
          </a:stretch>
        </p:blipFill>
        <p:spPr>
          <a:xfrm>
            <a:off x="5234642" y="3801774"/>
            <a:ext cx="186176" cy="183196"/>
          </a:xfrm>
          <a:prstGeom prst="rect">
            <a:avLst/>
          </a:prstGeom>
          <a:noFill/>
        </p:spPr>
      </p:pic>
      <p:pic>
        <p:nvPicPr>
          <p:cNvPr id="38" name="Picture 37">
            <a:extLst>
              <a:ext uri="{FF2B5EF4-FFF2-40B4-BE49-F238E27FC236}">
                <a16:creationId xmlns:a16="http://schemas.microsoft.com/office/drawing/2014/main" id="{638C85BA-FCF1-05B1-89F4-9D40B4672F09}"/>
              </a:ext>
            </a:extLst>
          </p:cNvPr>
          <p:cNvPicPr>
            <a:picLocks noChangeAspect="1"/>
          </p:cNvPicPr>
          <p:nvPr/>
        </p:nvPicPr>
        <p:blipFill>
          <a:blip r:embed="rId4"/>
          <a:stretch>
            <a:fillRect/>
          </a:stretch>
        </p:blipFill>
        <p:spPr>
          <a:xfrm>
            <a:off x="11363350" y="3409700"/>
            <a:ext cx="186176" cy="183196"/>
          </a:xfrm>
          <a:prstGeom prst="rect">
            <a:avLst/>
          </a:prstGeom>
          <a:noFill/>
        </p:spPr>
      </p:pic>
      <p:pic>
        <p:nvPicPr>
          <p:cNvPr id="40" name="Picture 39">
            <a:extLst>
              <a:ext uri="{FF2B5EF4-FFF2-40B4-BE49-F238E27FC236}">
                <a16:creationId xmlns:a16="http://schemas.microsoft.com/office/drawing/2014/main" id="{41CF8F14-6743-62D8-9FF1-F3235143BD77}"/>
              </a:ext>
            </a:extLst>
          </p:cNvPr>
          <p:cNvPicPr>
            <a:picLocks noChangeAspect="1"/>
          </p:cNvPicPr>
          <p:nvPr/>
        </p:nvPicPr>
        <p:blipFill>
          <a:blip r:embed="rId4"/>
          <a:stretch>
            <a:fillRect/>
          </a:stretch>
        </p:blipFill>
        <p:spPr>
          <a:xfrm>
            <a:off x="11361285" y="3769177"/>
            <a:ext cx="186176" cy="183196"/>
          </a:xfrm>
          <a:prstGeom prst="rect">
            <a:avLst/>
          </a:prstGeom>
          <a:noFill/>
        </p:spPr>
      </p:pic>
      <p:pic>
        <p:nvPicPr>
          <p:cNvPr id="45" name="Picture 44">
            <a:extLst>
              <a:ext uri="{FF2B5EF4-FFF2-40B4-BE49-F238E27FC236}">
                <a16:creationId xmlns:a16="http://schemas.microsoft.com/office/drawing/2014/main" id="{771BA34F-3CC0-04DC-7722-FA48E9B46582}"/>
              </a:ext>
            </a:extLst>
          </p:cNvPr>
          <p:cNvPicPr>
            <a:picLocks noChangeAspect="1"/>
          </p:cNvPicPr>
          <p:nvPr/>
        </p:nvPicPr>
        <p:blipFill>
          <a:blip r:embed="rId4"/>
          <a:stretch>
            <a:fillRect/>
          </a:stretch>
        </p:blipFill>
        <p:spPr>
          <a:xfrm>
            <a:off x="6464865" y="1290517"/>
            <a:ext cx="186176" cy="183196"/>
          </a:xfrm>
          <a:prstGeom prst="rect">
            <a:avLst/>
          </a:prstGeom>
        </p:spPr>
      </p:pic>
      <p:sp>
        <p:nvSpPr>
          <p:cNvPr id="46" name="Rectangle: Rounded Corners 45">
            <a:extLst>
              <a:ext uri="{FF2B5EF4-FFF2-40B4-BE49-F238E27FC236}">
                <a16:creationId xmlns:a16="http://schemas.microsoft.com/office/drawing/2014/main" id="{CA9FAB9E-6F99-E23B-1271-62DACFA3062C}"/>
              </a:ext>
            </a:extLst>
          </p:cNvPr>
          <p:cNvSpPr/>
          <p:nvPr/>
        </p:nvSpPr>
        <p:spPr>
          <a:xfrm rot="5400000" flipH="1">
            <a:off x="5904552" y="1409215"/>
            <a:ext cx="779842" cy="1161148"/>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white"/>
                </a:solidFill>
                <a:effectLst/>
                <a:uLnTx/>
                <a:uFillTx/>
                <a:latin typeface="Calibri" panose="020F0502020204030204"/>
                <a:ea typeface="+mn-ea"/>
                <a:cs typeface="+mn-cs"/>
              </a:rPr>
              <a:t>MANAGEMENT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white"/>
                </a:solidFill>
                <a:effectLst/>
                <a:uLnTx/>
                <a:uFillTx/>
                <a:latin typeface="Calibri" panose="020F0502020204030204"/>
                <a:ea typeface="+mn-ea"/>
                <a:cs typeface="+mn-cs"/>
              </a:rPr>
              <a:t> 6 - 10 Months</a:t>
            </a:r>
            <a:endParaRPr kumimoji="0" lang="en-US"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TextBox 52">
            <a:extLst>
              <a:ext uri="{FF2B5EF4-FFF2-40B4-BE49-F238E27FC236}">
                <a16:creationId xmlns:a16="http://schemas.microsoft.com/office/drawing/2014/main" id="{2EEA783C-C74B-E9FF-331D-E325E5B595D3}"/>
              </a:ext>
            </a:extLst>
          </p:cNvPr>
          <p:cNvSpPr txBox="1"/>
          <p:nvPr/>
        </p:nvSpPr>
        <p:spPr>
          <a:xfrm>
            <a:off x="7770233" y="6332145"/>
            <a:ext cx="119175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54" name="Picture 53">
            <a:extLst>
              <a:ext uri="{FF2B5EF4-FFF2-40B4-BE49-F238E27FC236}">
                <a16:creationId xmlns:a16="http://schemas.microsoft.com/office/drawing/2014/main" id="{44242796-C3A6-DA8E-737C-E1F7CC233554}"/>
              </a:ext>
            </a:extLst>
          </p:cNvPr>
          <p:cNvPicPr>
            <a:picLocks noChangeAspect="1"/>
          </p:cNvPicPr>
          <p:nvPr/>
        </p:nvPicPr>
        <p:blipFill>
          <a:blip r:embed="rId4"/>
          <a:stretch>
            <a:fillRect/>
          </a:stretch>
        </p:blipFill>
        <p:spPr>
          <a:xfrm>
            <a:off x="5430395" y="5550421"/>
            <a:ext cx="186176" cy="183196"/>
          </a:xfrm>
          <a:prstGeom prst="rect">
            <a:avLst/>
          </a:prstGeom>
          <a:noFill/>
        </p:spPr>
      </p:pic>
      <p:pic>
        <p:nvPicPr>
          <p:cNvPr id="58" name="Picture 57">
            <a:extLst>
              <a:ext uri="{FF2B5EF4-FFF2-40B4-BE49-F238E27FC236}">
                <a16:creationId xmlns:a16="http://schemas.microsoft.com/office/drawing/2014/main" id="{DE783A16-E345-F709-0C27-622F24B6E8AB}"/>
              </a:ext>
            </a:extLst>
          </p:cNvPr>
          <p:cNvPicPr>
            <a:picLocks noChangeAspect="1"/>
          </p:cNvPicPr>
          <p:nvPr/>
        </p:nvPicPr>
        <p:blipFill>
          <a:blip r:embed="rId4"/>
          <a:stretch>
            <a:fillRect/>
          </a:stretch>
        </p:blipFill>
        <p:spPr>
          <a:xfrm>
            <a:off x="11584937" y="5556454"/>
            <a:ext cx="186176" cy="183196"/>
          </a:xfrm>
          <a:prstGeom prst="rect">
            <a:avLst/>
          </a:prstGeom>
          <a:noFill/>
        </p:spPr>
      </p:pic>
      <p:sp>
        <p:nvSpPr>
          <p:cNvPr id="23" name="Rectangle 22">
            <a:extLst>
              <a:ext uri="{FF2B5EF4-FFF2-40B4-BE49-F238E27FC236}">
                <a16:creationId xmlns:a16="http://schemas.microsoft.com/office/drawing/2014/main" id="{9839EDF2-70C1-925E-9BD8-73A5D0C50186}"/>
              </a:ext>
            </a:extLst>
          </p:cNvPr>
          <p:cNvSpPr/>
          <p:nvPr/>
        </p:nvSpPr>
        <p:spPr>
          <a:xfrm>
            <a:off x="6912124" y="6298253"/>
            <a:ext cx="1231107" cy="254653"/>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New 2025 Activities</a:t>
            </a:r>
          </a:p>
        </p:txBody>
      </p:sp>
      <p:sp>
        <p:nvSpPr>
          <p:cNvPr id="61" name="Rectangle 60">
            <a:extLst>
              <a:ext uri="{FF2B5EF4-FFF2-40B4-BE49-F238E27FC236}">
                <a16:creationId xmlns:a16="http://schemas.microsoft.com/office/drawing/2014/main" id="{7460ACCA-A972-6B3D-5EDC-2B6678580E79}"/>
              </a:ext>
            </a:extLst>
          </p:cNvPr>
          <p:cNvSpPr/>
          <p:nvPr/>
        </p:nvSpPr>
        <p:spPr>
          <a:xfrm>
            <a:off x="4146589" y="6284321"/>
            <a:ext cx="1542389" cy="2546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Existing 2024 Activities</a:t>
            </a:r>
          </a:p>
        </p:txBody>
      </p:sp>
      <p:sp>
        <p:nvSpPr>
          <p:cNvPr id="63" name="Rectangle 62">
            <a:extLst>
              <a:ext uri="{FF2B5EF4-FFF2-40B4-BE49-F238E27FC236}">
                <a16:creationId xmlns:a16="http://schemas.microsoft.com/office/drawing/2014/main" id="{5FF21190-7C7B-39FE-1BD9-56161A6C9B4B}"/>
              </a:ext>
            </a:extLst>
          </p:cNvPr>
          <p:cNvSpPr/>
          <p:nvPr/>
        </p:nvSpPr>
        <p:spPr>
          <a:xfrm>
            <a:off x="370706" y="6281713"/>
            <a:ext cx="3708925" cy="2546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 IMI Accredited   ** DPDP – Dealer Principal Development Program </a:t>
            </a:r>
          </a:p>
        </p:txBody>
      </p:sp>
      <p:pic>
        <p:nvPicPr>
          <p:cNvPr id="64" name="Picture 63">
            <a:extLst>
              <a:ext uri="{FF2B5EF4-FFF2-40B4-BE49-F238E27FC236}">
                <a16:creationId xmlns:a16="http://schemas.microsoft.com/office/drawing/2014/main" id="{8B5F4023-3C23-AC74-E3D7-716043F46585}"/>
              </a:ext>
            </a:extLst>
          </p:cNvPr>
          <p:cNvPicPr>
            <a:picLocks noChangeAspect="1"/>
          </p:cNvPicPr>
          <p:nvPr/>
        </p:nvPicPr>
        <p:blipFill>
          <a:blip r:embed="rId3"/>
          <a:stretch>
            <a:fillRect/>
          </a:stretch>
        </p:blipFill>
        <p:spPr>
          <a:xfrm>
            <a:off x="8255034" y="6338822"/>
            <a:ext cx="186176" cy="162323"/>
          </a:xfrm>
          <a:prstGeom prst="rect">
            <a:avLst/>
          </a:prstGeom>
        </p:spPr>
      </p:pic>
      <p:sp>
        <p:nvSpPr>
          <p:cNvPr id="66" name="TextBox 65">
            <a:extLst>
              <a:ext uri="{FF2B5EF4-FFF2-40B4-BE49-F238E27FC236}">
                <a16:creationId xmlns:a16="http://schemas.microsoft.com/office/drawing/2014/main" id="{65DDFC57-DD74-399F-3114-AE86123F2673}"/>
              </a:ext>
            </a:extLst>
          </p:cNvPr>
          <p:cNvSpPr txBox="1"/>
          <p:nvPr/>
        </p:nvSpPr>
        <p:spPr>
          <a:xfrm>
            <a:off x="8488357" y="6284109"/>
            <a:ext cx="2524704"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Instructor Led Training </a:t>
            </a:r>
          </a:p>
        </p:txBody>
      </p:sp>
      <p:sp>
        <p:nvSpPr>
          <p:cNvPr id="67" name="TextBox 66">
            <a:extLst>
              <a:ext uri="{FF2B5EF4-FFF2-40B4-BE49-F238E27FC236}">
                <a16:creationId xmlns:a16="http://schemas.microsoft.com/office/drawing/2014/main" id="{2C07FDE5-8915-FE3C-B1C6-39E623278A3E}"/>
              </a:ext>
            </a:extLst>
          </p:cNvPr>
          <p:cNvSpPr txBox="1"/>
          <p:nvPr/>
        </p:nvSpPr>
        <p:spPr>
          <a:xfrm>
            <a:off x="10301579" y="6284109"/>
            <a:ext cx="1664830"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Web Based Training</a:t>
            </a:r>
          </a:p>
        </p:txBody>
      </p:sp>
      <p:pic>
        <p:nvPicPr>
          <p:cNvPr id="69" name="Picture 68">
            <a:extLst>
              <a:ext uri="{FF2B5EF4-FFF2-40B4-BE49-F238E27FC236}">
                <a16:creationId xmlns:a16="http://schemas.microsoft.com/office/drawing/2014/main" id="{F2CAF534-467F-E5B3-D737-E33A11440F71}"/>
              </a:ext>
            </a:extLst>
          </p:cNvPr>
          <p:cNvPicPr>
            <a:picLocks noChangeAspect="1"/>
          </p:cNvPicPr>
          <p:nvPr/>
        </p:nvPicPr>
        <p:blipFill>
          <a:blip r:embed="rId4"/>
          <a:stretch>
            <a:fillRect/>
          </a:stretch>
        </p:blipFill>
        <p:spPr>
          <a:xfrm>
            <a:off x="10115403" y="6332145"/>
            <a:ext cx="186176" cy="162323"/>
          </a:xfrm>
          <a:prstGeom prst="rect">
            <a:avLst/>
          </a:prstGeom>
        </p:spPr>
      </p:pic>
      <p:sp>
        <p:nvSpPr>
          <p:cNvPr id="71" name="Rectangle 70">
            <a:extLst>
              <a:ext uri="{FF2B5EF4-FFF2-40B4-BE49-F238E27FC236}">
                <a16:creationId xmlns:a16="http://schemas.microsoft.com/office/drawing/2014/main" id="{538F4595-9D70-F5F5-F697-ACA690B7C04E}"/>
              </a:ext>
            </a:extLst>
          </p:cNvPr>
          <p:cNvSpPr/>
          <p:nvPr/>
        </p:nvSpPr>
        <p:spPr>
          <a:xfrm>
            <a:off x="8185001" y="6292484"/>
            <a:ext cx="3636294" cy="2546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Rectangle: Rounded Corners 8">
            <a:extLst>
              <a:ext uri="{FF2B5EF4-FFF2-40B4-BE49-F238E27FC236}">
                <a16:creationId xmlns:a16="http://schemas.microsoft.com/office/drawing/2014/main" id="{A96C1489-B4D0-34B2-08EF-8D92E1ACF9CB}"/>
              </a:ext>
            </a:extLst>
          </p:cNvPr>
          <p:cNvSpPr/>
          <p:nvPr/>
        </p:nvSpPr>
        <p:spPr>
          <a:xfrm>
            <a:off x="2307324" y="4647492"/>
            <a:ext cx="1097688" cy="370779"/>
          </a:xfrm>
          <a:prstGeom prst="roundRect">
            <a:avLst>
              <a:gd name="adj" fmla="val 3077"/>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B2B Account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Management</a:t>
            </a:r>
          </a:p>
        </p:txBody>
      </p:sp>
      <p:sp>
        <p:nvSpPr>
          <p:cNvPr id="19" name="Rectangle: Rounded Corners 18">
            <a:extLst>
              <a:ext uri="{FF2B5EF4-FFF2-40B4-BE49-F238E27FC236}">
                <a16:creationId xmlns:a16="http://schemas.microsoft.com/office/drawing/2014/main" id="{771F02DD-3E9E-7617-B32B-6C11F854A0A9}"/>
              </a:ext>
            </a:extLst>
          </p:cNvPr>
          <p:cNvSpPr/>
          <p:nvPr/>
        </p:nvSpPr>
        <p:spPr>
          <a:xfrm rot="5400000" flipH="1">
            <a:off x="6109084" y="4251804"/>
            <a:ext cx="370778" cy="1144904"/>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white"/>
                </a:solidFill>
                <a:effectLst/>
                <a:uLnTx/>
                <a:uFillTx/>
                <a:latin typeface="Calibri" panose="020F0502020204030204"/>
                <a:ea typeface="+mn-ea"/>
                <a:cs typeface="+mn-cs"/>
              </a:rPr>
              <a:t>ROLE FOUNDATION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white"/>
                </a:solidFill>
                <a:effectLst/>
                <a:uLnTx/>
                <a:uFillTx/>
                <a:latin typeface="Calibri" panose="020F0502020204030204"/>
                <a:ea typeface="+mn-ea"/>
                <a:cs typeface="+mn-cs"/>
              </a:rPr>
              <a:t>0 - 60 Days</a:t>
            </a:r>
            <a:endParaRPr kumimoji="0" lang="en-US" sz="10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1" name="Picture 20">
            <a:extLst>
              <a:ext uri="{FF2B5EF4-FFF2-40B4-BE49-F238E27FC236}">
                <a16:creationId xmlns:a16="http://schemas.microsoft.com/office/drawing/2014/main" id="{F16EC6BE-B704-DD54-50A2-E353ED6FF17D}"/>
              </a:ext>
            </a:extLst>
          </p:cNvPr>
          <p:cNvPicPr>
            <a:picLocks noChangeAspect="1"/>
          </p:cNvPicPr>
          <p:nvPr/>
        </p:nvPicPr>
        <p:blipFill>
          <a:blip r:embed="rId3"/>
          <a:stretch>
            <a:fillRect/>
          </a:stretch>
        </p:blipFill>
        <p:spPr>
          <a:xfrm>
            <a:off x="3192368" y="2516752"/>
            <a:ext cx="186176" cy="183196"/>
          </a:xfrm>
          <a:prstGeom prst="rect">
            <a:avLst/>
          </a:prstGeom>
          <a:noFill/>
        </p:spPr>
      </p:pic>
      <p:sp>
        <p:nvSpPr>
          <p:cNvPr id="34" name="Rectangle: Rounded Corners 33">
            <a:extLst>
              <a:ext uri="{FF2B5EF4-FFF2-40B4-BE49-F238E27FC236}">
                <a16:creationId xmlns:a16="http://schemas.microsoft.com/office/drawing/2014/main" id="{3E61AF8D-324D-15A3-E4CE-8428356BC9A6}"/>
              </a:ext>
            </a:extLst>
          </p:cNvPr>
          <p:cNvSpPr/>
          <p:nvPr/>
        </p:nvSpPr>
        <p:spPr>
          <a:xfrm>
            <a:off x="1188990" y="1599868"/>
            <a:ext cx="1097688" cy="770199"/>
          </a:xfrm>
          <a:prstGeom prst="roundRect">
            <a:avLst>
              <a:gd name="adj" fmla="val 3077"/>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prstClr val="black"/>
                </a:solidFill>
                <a:latin typeface="Calibri" panose="020F0502020204030204"/>
              </a:rPr>
              <a:t>IMI Senior Sales Executive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Calibri" panose="020F0502020204030204"/>
                <a:ea typeface="+mn-ea"/>
                <a:cs typeface="+mn-cs"/>
              </a:rPr>
              <a:t>Programme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prstClr val="black"/>
                </a:solidFill>
                <a:latin typeface="Calibri" panose="020F0502020204030204"/>
              </a:rPr>
              <a:t>(Optional)</a:t>
            </a:r>
            <a:endParaRPr kumimoji="0" lang="en-US" sz="11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5" name="Picture 34">
            <a:extLst>
              <a:ext uri="{FF2B5EF4-FFF2-40B4-BE49-F238E27FC236}">
                <a16:creationId xmlns:a16="http://schemas.microsoft.com/office/drawing/2014/main" id="{A5E4366F-DC54-30BE-ED4D-6907851909A2}"/>
              </a:ext>
            </a:extLst>
          </p:cNvPr>
          <p:cNvPicPr>
            <a:picLocks noChangeAspect="1"/>
          </p:cNvPicPr>
          <p:nvPr/>
        </p:nvPicPr>
        <p:blipFill>
          <a:blip r:embed="rId3">
            <a:duotone>
              <a:schemeClr val="accent6">
                <a:shade val="45000"/>
                <a:satMod val="135000"/>
              </a:schemeClr>
              <a:prstClr val="white"/>
            </a:duotone>
          </a:blip>
          <a:stretch>
            <a:fillRect/>
          </a:stretch>
        </p:blipFill>
        <p:spPr>
          <a:xfrm>
            <a:off x="2095262" y="1630761"/>
            <a:ext cx="186176" cy="183196"/>
          </a:xfrm>
          <a:prstGeom prst="rect">
            <a:avLst/>
          </a:prstGeom>
          <a:solidFill>
            <a:srgbClr val="DEEBF7"/>
          </a:solidFill>
        </p:spPr>
      </p:pic>
    </p:spTree>
    <p:extLst>
      <p:ext uri="{BB962C8B-B14F-4D97-AF65-F5344CB8AC3E}">
        <p14:creationId xmlns:p14="http://schemas.microsoft.com/office/powerpoint/2010/main" val="3186840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10</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5795586" y="1341650"/>
            <a:ext cx="183196" cy="183196"/>
          </a:xfrm>
          <a:prstGeom prst="rect">
            <a:avLst/>
          </a:prstGeom>
        </p:spPr>
      </p:pic>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Module 1: Prospecting &amp; Welcome Course Objectives</a:t>
            </a:r>
            <a:endParaRPr lang="en-US" sz="1100">
              <a:solidFill>
                <a:schemeClr val="tx1"/>
              </a:solidFill>
            </a:endParaRP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Introduction to Leads &amp; Prospects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importance of Leads &amp; prospecting</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How to use C4C to support in this area of the Sales Process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How to welcome customers:  Appointments &amp; Walk Ins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Benefits of an appointment </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Building Rapport</a:t>
            </a:r>
          </a:p>
          <a:p>
            <a:pPr marL="171450" indent="-171450">
              <a:buFont typeface="Arial" panose="020B0604020202020204" pitchFamily="34" charset="0"/>
              <a:buChar char="•"/>
            </a:pPr>
            <a:endParaRPr lang="en-US" sz="1100">
              <a:solidFill>
                <a:schemeClr val="tx1"/>
              </a:solidFill>
            </a:endParaRPr>
          </a:p>
          <a:p>
            <a:pPr algn="ctr"/>
            <a:endParaRPr lang="en-US" sz="1100" b="1">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 </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​Sales Process Introduction​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Intro to Leads &amp; Prospects​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Lead Generation​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Prospecting​</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Prospect and Lead Management (C4C)​</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Engaging with Leads &amp; Prospects​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Quality Follow-Ups Email/Phone​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Appointment</a:t>
            </a:r>
          </a:p>
        </p:txBody>
      </p:sp>
      <p:sp>
        <p:nvSpPr>
          <p:cNvPr id="28" name="Rectangle: Rounded Corners 27">
            <a:extLst>
              <a:ext uri="{FF2B5EF4-FFF2-40B4-BE49-F238E27FC236}">
                <a16:creationId xmlns:a16="http://schemas.microsoft.com/office/drawing/2014/main" id="{89A0A688-655F-D16A-4B15-D9A815F32CC6}"/>
              </a:ext>
            </a:extLst>
          </p:cNvPr>
          <p:cNvSpPr/>
          <p:nvPr/>
        </p:nvSpPr>
        <p:spPr>
          <a:xfrm>
            <a:off x="720735" y="1332329"/>
            <a:ext cx="5293221" cy="561074"/>
          </a:xfrm>
          <a:prstGeom prst="roundRect">
            <a:avLst/>
          </a:prstGeom>
          <a:solidFill>
            <a:schemeClr val="accent1">
              <a:lumMod val="20000"/>
              <a:lumOff val="80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Sales Process Advanced</a:t>
            </a:r>
          </a:p>
          <a:p>
            <a:pPr algn="ctr"/>
            <a:r>
              <a:rPr lang="en-US" sz="1100">
                <a:solidFill>
                  <a:schemeClr val="tx1"/>
                </a:solidFill>
              </a:rPr>
              <a:t>6 x Deep Dive Training courses for all stages of the Sales Process, Finance Products</a:t>
            </a:r>
          </a:p>
          <a:p>
            <a:pPr algn="ctr"/>
            <a:endParaRPr lang="en-US" sz="1100" b="1">
              <a:solidFill>
                <a:schemeClr val="tx1"/>
              </a:solidFill>
            </a:endParaRPr>
          </a:p>
        </p:txBody>
      </p:sp>
      <p:pic>
        <p:nvPicPr>
          <p:cNvPr id="30" name="Picture 29">
            <a:extLst>
              <a:ext uri="{FF2B5EF4-FFF2-40B4-BE49-F238E27FC236}">
                <a16:creationId xmlns:a16="http://schemas.microsoft.com/office/drawing/2014/main" id="{3A0E62E4-EBBF-7EC1-0AEF-A4F225CA4271}"/>
              </a:ext>
            </a:extLst>
          </p:cNvPr>
          <p:cNvPicPr>
            <a:picLocks noChangeAspect="1"/>
          </p:cNvPicPr>
          <p:nvPr/>
        </p:nvPicPr>
        <p:blipFill>
          <a:blip r:embed="rId4"/>
          <a:stretch>
            <a:fillRect/>
          </a:stretch>
        </p:blipFill>
        <p:spPr>
          <a:xfrm>
            <a:off x="5777960" y="1409913"/>
            <a:ext cx="183196" cy="183196"/>
          </a:xfrm>
          <a:prstGeom prst="rect">
            <a:avLst/>
          </a:prstGeom>
        </p:spPr>
      </p:pic>
      <p:pic>
        <p:nvPicPr>
          <p:cNvPr id="31" name="Picture 30">
            <a:extLst>
              <a:ext uri="{FF2B5EF4-FFF2-40B4-BE49-F238E27FC236}">
                <a16:creationId xmlns:a16="http://schemas.microsoft.com/office/drawing/2014/main" id="{FC735604-105D-03B4-892D-66FE4A6241CF}"/>
              </a:ext>
            </a:extLst>
          </p:cNvPr>
          <p:cNvPicPr>
            <a:picLocks noChangeAspect="1"/>
          </p:cNvPicPr>
          <p:nvPr/>
        </p:nvPicPr>
        <p:blipFill>
          <a:blip r:embed="rId5"/>
          <a:stretch>
            <a:fillRect/>
          </a:stretch>
        </p:blipFill>
        <p:spPr>
          <a:xfrm>
            <a:off x="5760412" y="1597599"/>
            <a:ext cx="218292" cy="218292"/>
          </a:xfrm>
          <a:prstGeom prst="rect">
            <a:avLst/>
          </a:prstGeom>
        </p:spPr>
      </p:pic>
      <p:sp>
        <p:nvSpPr>
          <p:cNvPr id="40" name="Rectangle: Rounded Corners 39">
            <a:extLst>
              <a:ext uri="{FF2B5EF4-FFF2-40B4-BE49-F238E27FC236}">
                <a16:creationId xmlns:a16="http://schemas.microsoft.com/office/drawing/2014/main" id="{E6BF317A-8350-1D2E-5BAD-A937EA41C012}"/>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279  </a:t>
            </a:r>
          </a:p>
        </p:txBody>
      </p:sp>
      <p:sp>
        <p:nvSpPr>
          <p:cNvPr id="41" name="Rectangle: Rounded Corners 40">
            <a:extLst>
              <a:ext uri="{FF2B5EF4-FFF2-40B4-BE49-F238E27FC236}">
                <a16:creationId xmlns:a16="http://schemas.microsoft.com/office/drawing/2014/main" id="{F7CB34BC-8B7F-4DD3-7FC8-1C186A652E3D}"/>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41  </a:t>
            </a:r>
          </a:p>
          <a:p>
            <a:pPr algn="ctr"/>
            <a:endParaRPr lang="en-US" sz="1400" b="1">
              <a:solidFill>
                <a:schemeClr val="tx1"/>
              </a:solidFill>
            </a:endParaRPr>
          </a:p>
        </p:txBody>
      </p:sp>
      <p:sp>
        <p:nvSpPr>
          <p:cNvPr id="42" name="Rectangle: Rounded Corners 41">
            <a:extLst>
              <a:ext uri="{FF2B5EF4-FFF2-40B4-BE49-F238E27FC236}">
                <a16:creationId xmlns:a16="http://schemas.microsoft.com/office/drawing/2014/main" id="{5A41BEE7-21B1-6610-8899-2CE6684E98EB}"/>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54 </a:t>
            </a:r>
          </a:p>
          <a:p>
            <a:pPr algn="ctr"/>
            <a:endParaRPr lang="en-US" sz="1400" b="1">
              <a:solidFill>
                <a:schemeClr val="tx1"/>
              </a:solidFill>
            </a:endParaRPr>
          </a:p>
        </p:txBody>
      </p:sp>
      <p:sp>
        <p:nvSpPr>
          <p:cNvPr id="43" name="Rectangle: Rounded Corners 42">
            <a:extLst>
              <a:ext uri="{FF2B5EF4-FFF2-40B4-BE49-F238E27FC236}">
                <a16:creationId xmlns:a16="http://schemas.microsoft.com/office/drawing/2014/main" id="{A724F98D-BA2E-2449-5700-FD3348F0006A}"/>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30  </a:t>
            </a:r>
          </a:p>
          <a:p>
            <a:pPr algn="ctr"/>
            <a:endParaRPr lang="en-US" sz="1400" b="1">
              <a:solidFill>
                <a:schemeClr val="tx1"/>
              </a:solidFill>
            </a:endParaRPr>
          </a:p>
        </p:txBody>
      </p:sp>
      <p:sp>
        <p:nvSpPr>
          <p:cNvPr id="44" name="Rectangle: Rounded Corners 43">
            <a:extLst>
              <a:ext uri="{FF2B5EF4-FFF2-40B4-BE49-F238E27FC236}">
                <a16:creationId xmlns:a16="http://schemas.microsoft.com/office/drawing/2014/main" id="{B1428A5B-F05B-2454-964E-6C6A96BA4D3F}"/>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14 </a:t>
            </a:r>
          </a:p>
          <a:p>
            <a:pPr algn="ctr"/>
            <a:endParaRPr lang="en-US" sz="1400" b="1">
              <a:solidFill>
                <a:schemeClr val="tx1"/>
              </a:solidFill>
            </a:endParaRPr>
          </a:p>
        </p:txBody>
      </p:sp>
      <p:sp>
        <p:nvSpPr>
          <p:cNvPr id="45" name="Rectangle: Rounded Corners 44">
            <a:extLst>
              <a:ext uri="{FF2B5EF4-FFF2-40B4-BE49-F238E27FC236}">
                <a16:creationId xmlns:a16="http://schemas.microsoft.com/office/drawing/2014/main" id="{DCF2F5DB-AC98-029E-2CC9-DD6680702B8A}"/>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32  </a:t>
            </a:r>
          </a:p>
          <a:p>
            <a:pPr algn="ctr"/>
            <a:endParaRPr lang="en-US" sz="1400" b="1">
              <a:solidFill>
                <a:schemeClr val="tx1"/>
              </a:solidFill>
            </a:endParaRPr>
          </a:p>
        </p:txBody>
      </p:sp>
      <p:sp>
        <p:nvSpPr>
          <p:cNvPr id="48" name="Rectangle: Rounded Corners 47">
            <a:extLst>
              <a:ext uri="{FF2B5EF4-FFF2-40B4-BE49-F238E27FC236}">
                <a16:creationId xmlns:a16="http://schemas.microsoft.com/office/drawing/2014/main" id="{800C3CC5-78D4-BAC4-0D3A-0846C2C0F723}"/>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49" name="Rectangle: Rounded Corners 48">
            <a:extLst>
              <a:ext uri="{FF2B5EF4-FFF2-40B4-BE49-F238E27FC236}">
                <a16:creationId xmlns:a16="http://schemas.microsoft.com/office/drawing/2014/main" id="{22EACB15-606E-12F2-A9B5-AAE53BF3157F}"/>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27 </a:t>
            </a:r>
          </a:p>
          <a:p>
            <a:pPr algn="ctr"/>
            <a:endParaRPr lang="en-US" sz="1400" b="1">
              <a:solidFill>
                <a:schemeClr val="tx1"/>
              </a:solidFill>
            </a:endParaRPr>
          </a:p>
        </p:txBody>
      </p:sp>
      <p:sp>
        <p:nvSpPr>
          <p:cNvPr id="7" name="Rectangle 6">
            <a:extLst>
              <a:ext uri="{FF2B5EF4-FFF2-40B4-BE49-F238E27FC236}">
                <a16:creationId xmlns:a16="http://schemas.microsoft.com/office/drawing/2014/main" id="{B7951643-0CC8-623C-7C5D-CFDEA34F33C0}"/>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2007234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11</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5795586" y="1341650"/>
            <a:ext cx="183196" cy="183196"/>
          </a:xfrm>
          <a:prstGeom prst="rect">
            <a:avLst/>
          </a:prstGeom>
        </p:spPr>
      </p:pic>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Module 2: Qualification Course Objectives</a:t>
            </a:r>
            <a:endParaRPr lang="en-US" sz="1100">
              <a:solidFill>
                <a:schemeClr val="tx1"/>
              </a:solidFill>
            </a:endParaRP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Identify the importance of the first meeting for the whole sales process​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Define the correct steps for matching customer needs to products​​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Practice the consultative approach in needs analysis​​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Practice how to match needs to product</a:t>
            </a:r>
          </a:p>
          <a:p>
            <a:pPr algn="ctr"/>
            <a:endParaRPr lang="en-US" sz="1100" b="1">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 </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Recap Module 1</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First Meeting​</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Quality Needs Assessment​</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Adapting Consultative approach</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Building Rapport​</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Wish List</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Role Plays</a:t>
            </a:r>
          </a:p>
        </p:txBody>
      </p:sp>
      <p:sp>
        <p:nvSpPr>
          <p:cNvPr id="28" name="Rectangle: Rounded Corners 27">
            <a:extLst>
              <a:ext uri="{FF2B5EF4-FFF2-40B4-BE49-F238E27FC236}">
                <a16:creationId xmlns:a16="http://schemas.microsoft.com/office/drawing/2014/main" id="{89A0A688-655F-D16A-4B15-D9A815F32CC6}"/>
              </a:ext>
            </a:extLst>
          </p:cNvPr>
          <p:cNvSpPr/>
          <p:nvPr/>
        </p:nvSpPr>
        <p:spPr>
          <a:xfrm>
            <a:off x="720735" y="1332329"/>
            <a:ext cx="5293221" cy="561074"/>
          </a:xfrm>
          <a:prstGeom prst="roundRect">
            <a:avLst/>
          </a:prstGeom>
          <a:solidFill>
            <a:schemeClr val="accent1">
              <a:lumMod val="20000"/>
              <a:lumOff val="80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Sales Process Advanced</a:t>
            </a:r>
          </a:p>
          <a:p>
            <a:pPr algn="ctr"/>
            <a:r>
              <a:rPr lang="en-US" sz="1100">
                <a:solidFill>
                  <a:schemeClr val="tx1"/>
                </a:solidFill>
              </a:rPr>
              <a:t>6 x Deep Dive Training courses for all stages of the Sales Process, Finance Products</a:t>
            </a:r>
          </a:p>
          <a:p>
            <a:pPr algn="ctr"/>
            <a:endParaRPr lang="en-US" sz="1100" b="1">
              <a:solidFill>
                <a:schemeClr val="tx1"/>
              </a:solidFill>
            </a:endParaRPr>
          </a:p>
        </p:txBody>
      </p:sp>
      <p:pic>
        <p:nvPicPr>
          <p:cNvPr id="7" name="Picture 6">
            <a:extLst>
              <a:ext uri="{FF2B5EF4-FFF2-40B4-BE49-F238E27FC236}">
                <a16:creationId xmlns:a16="http://schemas.microsoft.com/office/drawing/2014/main" id="{F5DD127F-6DD9-A594-C3A9-7934C5718B80}"/>
              </a:ext>
            </a:extLst>
          </p:cNvPr>
          <p:cNvPicPr>
            <a:picLocks noChangeAspect="1"/>
          </p:cNvPicPr>
          <p:nvPr/>
        </p:nvPicPr>
        <p:blipFill>
          <a:blip r:embed="rId4"/>
          <a:stretch>
            <a:fillRect/>
          </a:stretch>
        </p:blipFill>
        <p:spPr>
          <a:xfrm>
            <a:off x="5777960" y="1409913"/>
            <a:ext cx="183196" cy="183196"/>
          </a:xfrm>
          <a:prstGeom prst="rect">
            <a:avLst/>
          </a:prstGeom>
        </p:spPr>
      </p:pic>
      <p:pic>
        <p:nvPicPr>
          <p:cNvPr id="19" name="Picture 18">
            <a:extLst>
              <a:ext uri="{FF2B5EF4-FFF2-40B4-BE49-F238E27FC236}">
                <a16:creationId xmlns:a16="http://schemas.microsoft.com/office/drawing/2014/main" id="{581541EA-B50B-1016-4A57-3F0CD610175F}"/>
              </a:ext>
            </a:extLst>
          </p:cNvPr>
          <p:cNvPicPr>
            <a:picLocks noChangeAspect="1"/>
          </p:cNvPicPr>
          <p:nvPr/>
        </p:nvPicPr>
        <p:blipFill>
          <a:blip r:embed="rId5"/>
          <a:stretch>
            <a:fillRect/>
          </a:stretch>
        </p:blipFill>
        <p:spPr>
          <a:xfrm>
            <a:off x="5760412" y="1597599"/>
            <a:ext cx="218292" cy="218292"/>
          </a:xfrm>
          <a:prstGeom prst="rect">
            <a:avLst/>
          </a:prstGeom>
        </p:spPr>
      </p:pic>
      <p:sp>
        <p:nvSpPr>
          <p:cNvPr id="38" name="Rectangle: Rounded Corners 37">
            <a:extLst>
              <a:ext uri="{FF2B5EF4-FFF2-40B4-BE49-F238E27FC236}">
                <a16:creationId xmlns:a16="http://schemas.microsoft.com/office/drawing/2014/main" id="{5509E394-7F06-CD09-9E5B-A31FA1370027}"/>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279  </a:t>
            </a:r>
          </a:p>
        </p:txBody>
      </p:sp>
      <p:sp>
        <p:nvSpPr>
          <p:cNvPr id="39" name="Rectangle: Rounded Corners 38">
            <a:extLst>
              <a:ext uri="{FF2B5EF4-FFF2-40B4-BE49-F238E27FC236}">
                <a16:creationId xmlns:a16="http://schemas.microsoft.com/office/drawing/2014/main" id="{2EC1BB96-F443-D32A-2F8D-6E4EA34DA5AC}"/>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41  </a:t>
            </a:r>
          </a:p>
          <a:p>
            <a:pPr algn="ctr"/>
            <a:endParaRPr lang="en-US" sz="1400" b="1">
              <a:solidFill>
                <a:schemeClr val="tx1"/>
              </a:solidFill>
            </a:endParaRPr>
          </a:p>
        </p:txBody>
      </p:sp>
      <p:sp>
        <p:nvSpPr>
          <p:cNvPr id="40" name="Rectangle: Rounded Corners 39">
            <a:extLst>
              <a:ext uri="{FF2B5EF4-FFF2-40B4-BE49-F238E27FC236}">
                <a16:creationId xmlns:a16="http://schemas.microsoft.com/office/drawing/2014/main" id="{0984AACE-8EC2-22DB-0108-81CD0AB361DD}"/>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54 </a:t>
            </a:r>
          </a:p>
          <a:p>
            <a:pPr algn="ctr"/>
            <a:endParaRPr lang="en-US" sz="1400" b="1">
              <a:solidFill>
                <a:schemeClr val="tx1"/>
              </a:solidFill>
            </a:endParaRPr>
          </a:p>
        </p:txBody>
      </p:sp>
      <p:sp>
        <p:nvSpPr>
          <p:cNvPr id="41" name="Rectangle: Rounded Corners 40">
            <a:extLst>
              <a:ext uri="{FF2B5EF4-FFF2-40B4-BE49-F238E27FC236}">
                <a16:creationId xmlns:a16="http://schemas.microsoft.com/office/drawing/2014/main" id="{C45C256E-12DA-2FCC-7175-56B6FAFF868F}"/>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30  </a:t>
            </a:r>
          </a:p>
          <a:p>
            <a:pPr algn="ctr"/>
            <a:endParaRPr lang="en-US" sz="1400" b="1">
              <a:solidFill>
                <a:schemeClr val="tx1"/>
              </a:solidFill>
            </a:endParaRPr>
          </a:p>
        </p:txBody>
      </p:sp>
      <p:sp>
        <p:nvSpPr>
          <p:cNvPr id="42" name="Rectangle: Rounded Corners 41">
            <a:extLst>
              <a:ext uri="{FF2B5EF4-FFF2-40B4-BE49-F238E27FC236}">
                <a16:creationId xmlns:a16="http://schemas.microsoft.com/office/drawing/2014/main" id="{9A156CBF-3CD3-6415-C048-D7C4DF78567C}"/>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14 </a:t>
            </a:r>
          </a:p>
          <a:p>
            <a:pPr algn="ctr"/>
            <a:endParaRPr lang="en-US" sz="1400" b="1">
              <a:solidFill>
                <a:schemeClr val="tx1"/>
              </a:solidFill>
            </a:endParaRPr>
          </a:p>
        </p:txBody>
      </p:sp>
      <p:sp>
        <p:nvSpPr>
          <p:cNvPr id="43" name="Rectangle: Rounded Corners 42">
            <a:extLst>
              <a:ext uri="{FF2B5EF4-FFF2-40B4-BE49-F238E27FC236}">
                <a16:creationId xmlns:a16="http://schemas.microsoft.com/office/drawing/2014/main" id="{D5855586-2D16-55B9-68EE-79F76D540398}"/>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32  </a:t>
            </a:r>
          </a:p>
          <a:p>
            <a:pPr algn="ctr"/>
            <a:endParaRPr lang="en-US" sz="1400" b="1">
              <a:solidFill>
                <a:schemeClr val="tx1"/>
              </a:solidFill>
            </a:endParaRPr>
          </a:p>
        </p:txBody>
      </p:sp>
      <p:sp>
        <p:nvSpPr>
          <p:cNvPr id="44" name="Rectangle: Rounded Corners 43">
            <a:extLst>
              <a:ext uri="{FF2B5EF4-FFF2-40B4-BE49-F238E27FC236}">
                <a16:creationId xmlns:a16="http://schemas.microsoft.com/office/drawing/2014/main" id="{C8F9EA01-F339-3C23-B6A9-C9822F892DB8}"/>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9</a:t>
            </a:r>
          </a:p>
          <a:p>
            <a:pPr algn="ctr"/>
            <a:endParaRPr lang="en-US" sz="1400" b="1">
              <a:solidFill>
                <a:schemeClr val="tx1"/>
              </a:solidFill>
            </a:endParaRPr>
          </a:p>
        </p:txBody>
      </p:sp>
      <p:sp>
        <p:nvSpPr>
          <p:cNvPr id="45" name="Rectangle: Rounded Corners 44">
            <a:extLst>
              <a:ext uri="{FF2B5EF4-FFF2-40B4-BE49-F238E27FC236}">
                <a16:creationId xmlns:a16="http://schemas.microsoft.com/office/drawing/2014/main" id="{03F1BD00-4CCA-72B1-9B7E-452986C45182}"/>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27 </a:t>
            </a:r>
          </a:p>
          <a:p>
            <a:pPr algn="ctr"/>
            <a:endParaRPr lang="en-US" sz="1400" b="1">
              <a:solidFill>
                <a:schemeClr val="tx1"/>
              </a:solidFill>
            </a:endParaRPr>
          </a:p>
        </p:txBody>
      </p:sp>
      <p:sp>
        <p:nvSpPr>
          <p:cNvPr id="20" name="Rectangle 19">
            <a:extLst>
              <a:ext uri="{FF2B5EF4-FFF2-40B4-BE49-F238E27FC236}">
                <a16:creationId xmlns:a16="http://schemas.microsoft.com/office/drawing/2014/main" id="{52003638-E2E6-9CE9-6E9E-BBCD33D78A2B}"/>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1392004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12</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5795586" y="1341650"/>
            <a:ext cx="183196" cy="183196"/>
          </a:xfrm>
          <a:prstGeom prst="rect">
            <a:avLst/>
          </a:prstGeom>
        </p:spPr>
      </p:pic>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Module 3: Presentation &amp; Demonstration Course Objectives</a:t>
            </a:r>
            <a:endParaRPr lang="en-US" sz="1100">
              <a:solidFill>
                <a:schemeClr val="tx1"/>
              </a:solidFill>
            </a:endParaRP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importance of the presentation and demonstration step for the sales process​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How to present the vehicle to a customer using the 5-steps walkaround, SPECIT &amp; FFBA tools​​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How to perform and exceptional test drive</a:t>
            </a:r>
            <a:endParaRPr lang="en-US" sz="1100" b="1">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 </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Recap Module 2</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Introduction to Presentation &amp; Demonstration​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Product Presentation​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5 Step Walkaround​</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Using SPECIT &amp; FFBA​ to personalize the customer experience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Which vehicle to Test Drive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What Test Drive Route to take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Feedback from the Test Drive</a:t>
            </a:r>
          </a:p>
          <a:p>
            <a:endParaRPr lang="en-US" sz="1100">
              <a:solidFill>
                <a:schemeClr val="tx1"/>
              </a:solidFill>
            </a:endParaRPr>
          </a:p>
        </p:txBody>
      </p:sp>
      <p:sp>
        <p:nvSpPr>
          <p:cNvPr id="28" name="Rectangle: Rounded Corners 27">
            <a:extLst>
              <a:ext uri="{FF2B5EF4-FFF2-40B4-BE49-F238E27FC236}">
                <a16:creationId xmlns:a16="http://schemas.microsoft.com/office/drawing/2014/main" id="{89A0A688-655F-D16A-4B15-D9A815F32CC6}"/>
              </a:ext>
            </a:extLst>
          </p:cNvPr>
          <p:cNvSpPr/>
          <p:nvPr/>
        </p:nvSpPr>
        <p:spPr>
          <a:xfrm>
            <a:off x="720735" y="1332329"/>
            <a:ext cx="5293221" cy="561074"/>
          </a:xfrm>
          <a:prstGeom prst="roundRect">
            <a:avLst/>
          </a:prstGeom>
          <a:solidFill>
            <a:schemeClr val="accent1">
              <a:lumMod val="20000"/>
              <a:lumOff val="80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Sales Process Advanced</a:t>
            </a:r>
          </a:p>
          <a:p>
            <a:pPr algn="ctr"/>
            <a:r>
              <a:rPr lang="en-US" sz="1100">
                <a:solidFill>
                  <a:schemeClr val="tx1"/>
                </a:solidFill>
              </a:rPr>
              <a:t>6 x Deep Dive Training courses for all stages of the Sales Process, Finance Products</a:t>
            </a:r>
          </a:p>
          <a:p>
            <a:pPr algn="ctr"/>
            <a:endParaRPr lang="en-US" sz="1100" b="1">
              <a:solidFill>
                <a:schemeClr val="tx1"/>
              </a:solidFill>
            </a:endParaRPr>
          </a:p>
        </p:txBody>
      </p:sp>
      <p:pic>
        <p:nvPicPr>
          <p:cNvPr id="7" name="Picture 6">
            <a:extLst>
              <a:ext uri="{FF2B5EF4-FFF2-40B4-BE49-F238E27FC236}">
                <a16:creationId xmlns:a16="http://schemas.microsoft.com/office/drawing/2014/main" id="{54411704-2EAD-F103-7F68-3F136A522D51}"/>
              </a:ext>
            </a:extLst>
          </p:cNvPr>
          <p:cNvPicPr>
            <a:picLocks noChangeAspect="1"/>
          </p:cNvPicPr>
          <p:nvPr/>
        </p:nvPicPr>
        <p:blipFill>
          <a:blip r:embed="rId4"/>
          <a:stretch>
            <a:fillRect/>
          </a:stretch>
        </p:blipFill>
        <p:spPr>
          <a:xfrm>
            <a:off x="5777960" y="1409913"/>
            <a:ext cx="183196" cy="183196"/>
          </a:xfrm>
          <a:prstGeom prst="rect">
            <a:avLst/>
          </a:prstGeom>
        </p:spPr>
      </p:pic>
      <p:pic>
        <p:nvPicPr>
          <p:cNvPr id="19" name="Picture 18">
            <a:extLst>
              <a:ext uri="{FF2B5EF4-FFF2-40B4-BE49-F238E27FC236}">
                <a16:creationId xmlns:a16="http://schemas.microsoft.com/office/drawing/2014/main" id="{7D58E760-1E6D-0A54-DB74-B9F4FBAA3282}"/>
              </a:ext>
            </a:extLst>
          </p:cNvPr>
          <p:cNvPicPr>
            <a:picLocks noChangeAspect="1"/>
          </p:cNvPicPr>
          <p:nvPr/>
        </p:nvPicPr>
        <p:blipFill>
          <a:blip r:embed="rId5"/>
          <a:stretch>
            <a:fillRect/>
          </a:stretch>
        </p:blipFill>
        <p:spPr>
          <a:xfrm>
            <a:off x="5760412" y="1597599"/>
            <a:ext cx="218292" cy="218292"/>
          </a:xfrm>
          <a:prstGeom prst="rect">
            <a:avLst/>
          </a:prstGeom>
        </p:spPr>
      </p:pic>
      <p:sp>
        <p:nvSpPr>
          <p:cNvPr id="38" name="Rectangle: Rounded Corners 37">
            <a:extLst>
              <a:ext uri="{FF2B5EF4-FFF2-40B4-BE49-F238E27FC236}">
                <a16:creationId xmlns:a16="http://schemas.microsoft.com/office/drawing/2014/main" id="{9BB787F4-3257-2088-CDB4-89379D7B37D0}"/>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279  </a:t>
            </a:r>
          </a:p>
        </p:txBody>
      </p:sp>
      <p:sp>
        <p:nvSpPr>
          <p:cNvPr id="39" name="Rectangle: Rounded Corners 38">
            <a:extLst>
              <a:ext uri="{FF2B5EF4-FFF2-40B4-BE49-F238E27FC236}">
                <a16:creationId xmlns:a16="http://schemas.microsoft.com/office/drawing/2014/main" id="{1F8F50C8-AF15-BE47-451C-E6E38EA45ADB}"/>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41  </a:t>
            </a:r>
          </a:p>
          <a:p>
            <a:pPr algn="ctr"/>
            <a:endParaRPr lang="en-US" sz="1400" b="1">
              <a:solidFill>
                <a:schemeClr val="tx1"/>
              </a:solidFill>
            </a:endParaRPr>
          </a:p>
        </p:txBody>
      </p:sp>
      <p:sp>
        <p:nvSpPr>
          <p:cNvPr id="40" name="Rectangle: Rounded Corners 39">
            <a:extLst>
              <a:ext uri="{FF2B5EF4-FFF2-40B4-BE49-F238E27FC236}">
                <a16:creationId xmlns:a16="http://schemas.microsoft.com/office/drawing/2014/main" id="{7ACF91F5-29A0-016D-F390-06C04B69D33A}"/>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54 </a:t>
            </a:r>
          </a:p>
          <a:p>
            <a:pPr algn="ctr"/>
            <a:endParaRPr lang="en-US" sz="1400" b="1">
              <a:solidFill>
                <a:schemeClr val="tx1"/>
              </a:solidFill>
            </a:endParaRPr>
          </a:p>
        </p:txBody>
      </p:sp>
      <p:sp>
        <p:nvSpPr>
          <p:cNvPr id="41" name="Rectangle: Rounded Corners 40">
            <a:extLst>
              <a:ext uri="{FF2B5EF4-FFF2-40B4-BE49-F238E27FC236}">
                <a16:creationId xmlns:a16="http://schemas.microsoft.com/office/drawing/2014/main" id="{6EE3854B-088D-DCBA-2A0A-6506789B5A1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30  </a:t>
            </a:r>
          </a:p>
          <a:p>
            <a:pPr algn="ctr"/>
            <a:endParaRPr lang="en-US" sz="1400" b="1">
              <a:solidFill>
                <a:schemeClr val="tx1"/>
              </a:solidFill>
            </a:endParaRPr>
          </a:p>
        </p:txBody>
      </p:sp>
      <p:sp>
        <p:nvSpPr>
          <p:cNvPr id="42" name="Rectangle: Rounded Corners 41">
            <a:extLst>
              <a:ext uri="{FF2B5EF4-FFF2-40B4-BE49-F238E27FC236}">
                <a16:creationId xmlns:a16="http://schemas.microsoft.com/office/drawing/2014/main" id="{5C43A28A-62B3-F638-35C3-77FC17D78129}"/>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14 </a:t>
            </a:r>
          </a:p>
          <a:p>
            <a:pPr algn="ctr"/>
            <a:endParaRPr lang="en-US" sz="1400" b="1">
              <a:solidFill>
                <a:schemeClr val="tx1"/>
              </a:solidFill>
            </a:endParaRPr>
          </a:p>
        </p:txBody>
      </p:sp>
      <p:sp>
        <p:nvSpPr>
          <p:cNvPr id="43" name="Rectangle: Rounded Corners 42">
            <a:extLst>
              <a:ext uri="{FF2B5EF4-FFF2-40B4-BE49-F238E27FC236}">
                <a16:creationId xmlns:a16="http://schemas.microsoft.com/office/drawing/2014/main" id="{712790A5-7C2F-FF18-CDDF-75E5F8186CA7}"/>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32  </a:t>
            </a:r>
          </a:p>
          <a:p>
            <a:pPr algn="ctr"/>
            <a:endParaRPr lang="en-US" sz="1400" b="1">
              <a:solidFill>
                <a:schemeClr val="tx1"/>
              </a:solidFill>
            </a:endParaRPr>
          </a:p>
        </p:txBody>
      </p:sp>
      <p:sp>
        <p:nvSpPr>
          <p:cNvPr id="44" name="Rectangle: Rounded Corners 43">
            <a:extLst>
              <a:ext uri="{FF2B5EF4-FFF2-40B4-BE49-F238E27FC236}">
                <a16:creationId xmlns:a16="http://schemas.microsoft.com/office/drawing/2014/main" id="{55AF916B-D82D-464B-5964-E9F64720C49E}"/>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9</a:t>
            </a:r>
          </a:p>
          <a:p>
            <a:pPr algn="ctr"/>
            <a:endParaRPr lang="en-US" sz="1400" b="1">
              <a:solidFill>
                <a:schemeClr val="tx1"/>
              </a:solidFill>
            </a:endParaRPr>
          </a:p>
        </p:txBody>
      </p:sp>
      <p:sp>
        <p:nvSpPr>
          <p:cNvPr id="45" name="Rectangle: Rounded Corners 44">
            <a:extLst>
              <a:ext uri="{FF2B5EF4-FFF2-40B4-BE49-F238E27FC236}">
                <a16:creationId xmlns:a16="http://schemas.microsoft.com/office/drawing/2014/main" id="{11A1A28F-220B-F700-98C7-5A6557FF2A8F}"/>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27 </a:t>
            </a:r>
          </a:p>
          <a:p>
            <a:pPr algn="ctr"/>
            <a:endParaRPr lang="en-US" sz="1400" b="1">
              <a:solidFill>
                <a:schemeClr val="tx1"/>
              </a:solidFill>
            </a:endParaRPr>
          </a:p>
        </p:txBody>
      </p:sp>
      <p:sp>
        <p:nvSpPr>
          <p:cNvPr id="20" name="Rectangle 19">
            <a:extLst>
              <a:ext uri="{FF2B5EF4-FFF2-40B4-BE49-F238E27FC236}">
                <a16:creationId xmlns:a16="http://schemas.microsoft.com/office/drawing/2014/main" id="{E96AE30E-A5C9-D7DF-EA66-F153C091BB1C}"/>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4218046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13</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5795586" y="1341650"/>
            <a:ext cx="183196" cy="183196"/>
          </a:xfrm>
          <a:prstGeom prst="rect">
            <a:avLst/>
          </a:prstGeom>
        </p:spPr>
      </p:pic>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Module 4: Negotiation &amp; Closing Course Objectives</a:t>
            </a:r>
            <a:endParaRPr lang="en-US" sz="1100">
              <a:solidFill>
                <a:schemeClr val="tx1"/>
              </a:solidFill>
            </a:endParaRP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Be able to confidently and comprehensively present a Sales Quotation​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Define Objections, when and why they appear during the sales process and best practice techniques to overcome customer objections​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Define Negotiation, its importance, challenges and techniques to successfully negotiate with our customers​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Define Closing and identify different closing stages and styles to improve confidence and closing ratios</a:t>
            </a:r>
            <a:endParaRPr lang="en-US" sz="1100" b="1">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 </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Module 3 Recap​</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Sales Quotation​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Objection Handling​</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Art of Negotiation​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Closing Techniques</a:t>
            </a:r>
          </a:p>
        </p:txBody>
      </p:sp>
      <p:sp>
        <p:nvSpPr>
          <p:cNvPr id="28" name="Rectangle: Rounded Corners 27">
            <a:extLst>
              <a:ext uri="{FF2B5EF4-FFF2-40B4-BE49-F238E27FC236}">
                <a16:creationId xmlns:a16="http://schemas.microsoft.com/office/drawing/2014/main" id="{89A0A688-655F-D16A-4B15-D9A815F32CC6}"/>
              </a:ext>
            </a:extLst>
          </p:cNvPr>
          <p:cNvSpPr/>
          <p:nvPr/>
        </p:nvSpPr>
        <p:spPr>
          <a:xfrm>
            <a:off x="720735" y="1332329"/>
            <a:ext cx="5293221" cy="561074"/>
          </a:xfrm>
          <a:prstGeom prst="roundRect">
            <a:avLst/>
          </a:prstGeom>
          <a:solidFill>
            <a:schemeClr val="accent1">
              <a:lumMod val="20000"/>
              <a:lumOff val="80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Sales Process Advanced</a:t>
            </a:r>
          </a:p>
          <a:p>
            <a:pPr algn="ctr"/>
            <a:r>
              <a:rPr lang="en-US" sz="1100">
                <a:solidFill>
                  <a:schemeClr val="tx1"/>
                </a:solidFill>
              </a:rPr>
              <a:t>6 x Deep Dive Training courses for all stages of the Sales Process, Finance Products</a:t>
            </a:r>
          </a:p>
          <a:p>
            <a:pPr algn="ctr"/>
            <a:endParaRPr lang="en-US" sz="1100" b="1">
              <a:solidFill>
                <a:schemeClr val="tx1"/>
              </a:solidFill>
            </a:endParaRPr>
          </a:p>
        </p:txBody>
      </p:sp>
      <p:pic>
        <p:nvPicPr>
          <p:cNvPr id="7" name="Picture 6">
            <a:extLst>
              <a:ext uri="{FF2B5EF4-FFF2-40B4-BE49-F238E27FC236}">
                <a16:creationId xmlns:a16="http://schemas.microsoft.com/office/drawing/2014/main" id="{78198CB1-409B-2FEB-6D8B-5803A8644EB7}"/>
              </a:ext>
            </a:extLst>
          </p:cNvPr>
          <p:cNvPicPr>
            <a:picLocks noChangeAspect="1"/>
          </p:cNvPicPr>
          <p:nvPr/>
        </p:nvPicPr>
        <p:blipFill>
          <a:blip r:embed="rId4"/>
          <a:stretch>
            <a:fillRect/>
          </a:stretch>
        </p:blipFill>
        <p:spPr>
          <a:xfrm>
            <a:off x="5777960" y="1409913"/>
            <a:ext cx="183196" cy="183196"/>
          </a:xfrm>
          <a:prstGeom prst="rect">
            <a:avLst/>
          </a:prstGeom>
        </p:spPr>
      </p:pic>
      <p:pic>
        <p:nvPicPr>
          <p:cNvPr id="19" name="Picture 18">
            <a:extLst>
              <a:ext uri="{FF2B5EF4-FFF2-40B4-BE49-F238E27FC236}">
                <a16:creationId xmlns:a16="http://schemas.microsoft.com/office/drawing/2014/main" id="{8AA75691-1374-21C1-084E-DAE1C03BDC29}"/>
              </a:ext>
            </a:extLst>
          </p:cNvPr>
          <p:cNvPicPr>
            <a:picLocks noChangeAspect="1"/>
          </p:cNvPicPr>
          <p:nvPr/>
        </p:nvPicPr>
        <p:blipFill>
          <a:blip r:embed="rId5"/>
          <a:stretch>
            <a:fillRect/>
          </a:stretch>
        </p:blipFill>
        <p:spPr>
          <a:xfrm>
            <a:off x="5760412" y="1597599"/>
            <a:ext cx="218292" cy="218292"/>
          </a:xfrm>
          <a:prstGeom prst="rect">
            <a:avLst/>
          </a:prstGeom>
        </p:spPr>
      </p:pic>
      <p:sp>
        <p:nvSpPr>
          <p:cNvPr id="38" name="Rectangle: Rounded Corners 37">
            <a:extLst>
              <a:ext uri="{FF2B5EF4-FFF2-40B4-BE49-F238E27FC236}">
                <a16:creationId xmlns:a16="http://schemas.microsoft.com/office/drawing/2014/main" id="{D3070F71-5FE1-81BF-850B-9D9F00EE627A}"/>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279  </a:t>
            </a:r>
          </a:p>
        </p:txBody>
      </p:sp>
      <p:sp>
        <p:nvSpPr>
          <p:cNvPr id="39" name="Rectangle: Rounded Corners 38">
            <a:extLst>
              <a:ext uri="{FF2B5EF4-FFF2-40B4-BE49-F238E27FC236}">
                <a16:creationId xmlns:a16="http://schemas.microsoft.com/office/drawing/2014/main" id="{A31DE92D-DFF0-95C4-B7ED-0F2AB000D317}"/>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41  </a:t>
            </a:r>
          </a:p>
          <a:p>
            <a:pPr algn="ctr"/>
            <a:endParaRPr lang="en-US" sz="1400" b="1">
              <a:solidFill>
                <a:schemeClr val="tx1"/>
              </a:solidFill>
            </a:endParaRPr>
          </a:p>
        </p:txBody>
      </p:sp>
      <p:sp>
        <p:nvSpPr>
          <p:cNvPr id="40" name="Rectangle: Rounded Corners 39">
            <a:extLst>
              <a:ext uri="{FF2B5EF4-FFF2-40B4-BE49-F238E27FC236}">
                <a16:creationId xmlns:a16="http://schemas.microsoft.com/office/drawing/2014/main" id="{CCCEFBDA-8F74-359D-5665-D37091D46DB1}"/>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54 </a:t>
            </a:r>
          </a:p>
          <a:p>
            <a:pPr algn="ctr"/>
            <a:endParaRPr lang="en-US" sz="1400" b="1">
              <a:solidFill>
                <a:schemeClr val="tx1"/>
              </a:solidFill>
            </a:endParaRPr>
          </a:p>
        </p:txBody>
      </p:sp>
      <p:sp>
        <p:nvSpPr>
          <p:cNvPr id="41" name="Rectangle: Rounded Corners 40">
            <a:extLst>
              <a:ext uri="{FF2B5EF4-FFF2-40B4-BE49-F238E27FC236}">
                <a16:creationId xmlns:a16="http://schemas.microsoft.com/office/drawing/2014/main" id="{2B182651-F7FF-C3FD-FA84-2BDD8B924AA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30  </a:t>
            </a:r>
          </a:p>
          <a:p>
            <a:pPr algn="ctr"/>
            <a:endParaRPr lang="en-US" sz="1400" b="1">
              <a:solidFill>
                <a:schemeClr val="tx1"/>
              </a:solidFill>
            </a:endParaRPr>
          </a:p>
        </p:txBody>
      </p:sp>
      <p:sp>
        <p:nvSpPr>
          <p:cNvPr id="42" name="Rectangle: Rounded Corners 41">
            <a:extLst>
              <a:ext uri="{FF2B5EF4-FFF2-40B4-BE49-F238E27FC236}">
                <a16:creationId xmlns:a16="http://schemas.microsoft.com/office/drawing/2014/main" id="{FBE1096B-3F1C-2C99-5E32-0A43560EAA68}"/>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14 </a:t>
            </a:r>
          </a:p>
          <a:p>
            <a:pPr algn="ctr"/>
            <a:endParaRPr lang="en-US" sz="1400" b="1">
              <a:solidFill>
                <a:schemeClr val="tx1"/>
              </a:solidFill>
            </a:endParaRPr>
          </a:p>
        </p:txBody>
      </p:sp>
      <p:sp>
        <p:nvSpPr>
          <p:cNvPr id="43" name="Rectangle: Rounded Corners 42">
            <a:extLst>
              <a:ext uri="{FF2B5EF4-FFF2-40B4-BE49-F238E27FC236}">
                <a16:creationId xmlns:a16="http://schemas.microsoft.com/office/drawing/2014/main" id="{FED14551-6227-26F8-B0EF-A67538B84267}"/>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32  </a:t>
            </a:r>
          </a:p>
          <a:p>
            <a:pPr algn="ctr"/>
            <a:endParaRPr lang="en-US" sz="1400" b="1">
              <a:solidFill>
                <a:schemeClr val="tx1"/>
              </a:solidFill>
            </a:endParaRPr>
          </a:p>
        </p:txBody>
      </p:sp>
      <p:sp>
        <p:nvSpPr>
          <p:cNvPr id="44" name="Rectangle: Rounded Corners 43">
            <a:extLst>
              <a:ext uri="{FF2B5EF4-FFF2-40B4-BE49-F238E27FC236}">
                <a16:creationId xmlns:a16="http://schemas.microsoft.com/office/drawing/2014/main" id="{C432E63D-67D3-F34C-5535-A695ECF8FD13}"/>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9 </a:t>
            </a:r>
          </a:p>
          <a:p>
            <a:pPr algn="ctr"/>
            <a:endParaRPr lang="en-US" sz="1400" b="1">
              <a:solidFill>
                <a:schemeClr val="tx1"/>
              </a:solidFill>
            </a:endParaRPr>
          </a:p>
        </p:txBody>
      </p:sp>
      <p:sp>
        <p:nvSpPr>
          <p:cNvPr id="45" name="Rectangle: Rounded Corners 44">
            <a:extLst>
              <a:ext uri="{FF2B5EF4-FFF2-40B4-BE49-F238E27FC236}">
                <a16:creationId xmlns:a16="http://schemas.microsoft.com/office/drawing/2014/main" id="{3335F2CE-B048-C3A1-CAD2-6DD826046C7E}"/>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27 </a:t>
            </a:r>
          </a:p>
          <a:p>
            <a:pPr algn="ctr"/>
            <a:endParaRPr lang="en-US" sz="1400" b="1">
              <a:solidFill>
                <a:schemeClr val="tx1"/>
              </a:solidFill>
            </a:endParaRPr>
          </a:p>
        </p:txBody>
      </p:sp>
      <p:sp>
        <p:nvSpPr>
          <p:cNvPr id="20" name="Rectangle 19">
            <a:extLst>
              <a:ext uri="{FF2B5EF4-FFF2-40B4-BE49-F238E27FC236}">
                <a16:creationId xmlns:a16="http://schemas.microsoft.com/office/drawing/2014/main" id="{ABB36E98-48E2-43D5-5202-FF0E70534E0A}"/>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111961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14</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5795586" y="1341650"/>
            <a:ext cx="183196" cy="183196"/>
          </a:xfrm>
          <a:prstGeom prst="rect">
            <a:avLst/>
          </a:prstGeom>
        </p:spPr>
      </p:pic>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Module 5: Delivery &amp; Follow Up Course Objectives</a:t>
            </a:r>
            <a:endParaRPr lang="en-US" sz="1100">
              <a:solidFill>
                <a:schemeClr val="tx1"/>
              </a:solidFill>
            </a:endParaRP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​Define the importance of delivery process in creating customers for life​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Identify the critical elements that differentiate between a normal and a great delivery​</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Practice the steps of the delivery process</a:t>
            </a:r>
          </a:p>
          <a:p>
            <a:pPr marL="171450" indent="-171450">
              <a:buFont typeface="Arial" panose="020B0604020202020204" pitchFamily="34" charset="0"/>
              <a:buChar char="•"/>
            </a:pP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The importance of an agree follow up plan to </a:t>
            </a:r>
            <a:r>
              <a:rPr lang="en-US" sz="1100" err="1">
                <a:solidFill>
                  <a:schemeClr val="tx1"/>
                </a:solidFill>
              </a:rPr>
              <a:t>maximise</a:t>
            </a:r>
            <a:r>
              <a:rPr lang="en-US" sz="1100">
                <a:solidFill>
                  <a:schemeClr val="tx1"/>
                </a:solidFill>
              </a:rPr>
              <a:t> future opportunities</a:t>
            </a: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 </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Module 4 Recap​</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Critical elements to great delivery​</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Customer Expectations​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Delivery Process Steps​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Post Delivery</a:t>
            </a:r>
          </a:p>
        </p:txBody>
      </p:sp>
      <p:sp>
        <p:nvSpPr>
          <p:cNvPr id="28" name="Rectangle: Rounded Corners 27">
            <a:extLst>
              <a:ext uri="{FF2B5EF4-FFF2-40B4-BE49-F238E27FC236}">
                <a16:creationId xmlns:a16="http://schemas.microsoft.com/office/drawing/2014/main" id="{89A0A688-655F-D16A-4B15-D9A815F32CC6}"/>
              </a:ext>
            </a:extLst>
          </p:cNvPr>
          <p:cNvSpPr/>
          <p:nvPr/>
        </p:nvSpPr>
        <p:spPr>
          <a:xfrm>
            <a:off x="720735" y="1332329"/>
            <a:ext cx="6766707" cy="561074"/>
          </a:xfrm>
          <a:prstGeom prst="roundRect">
            <a:avLst/>
          </a:prstGeom>
          <a:solidFill>
            <a:schemeClr val="accent1">
              <a:lumMod val="20000"/>
              <a:lumOff val="80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Sales Process Advanced</a:t>
            </a:r>
          </a:p>
          <a:p>
            <a:pPr algn="ctr"/>
            <a:r>
              <a:rPr lang="en-US" sz="1100">
                <a:solidFill>
                  <a:schemeClr val="tx1"/>
                </a:solidFill>
              </a:rPr>
              <a:t>6 x Deep Dive Training courses for all stages of the Sales Process, Finance Products</a:t>
            </a:r>
          </a:p>
          <a:p>
            <a:pPr algn="ctr"/>
            <a:endParaRPr lang="en-US" sz="1100" b="1">
              <a:solidFill>
                <a:schemeClr val="tx1"/>
              </a:solidFill>
            </a:endParaRPr>
          </a:p>
        </p:txBody>
      </p:sp>
      <p:pic>
        <p:nvPicPr>
          <p:cNvPr id="7" name="Picture 6">
            <a:extLst>
              <a:ext uri="{FF2B5EF4-FFF2-40B4-BE49-F238E27FC236}">
                <a16:creationId xmlns:a16="http://schemas.microsoft.com/office/drawing/2014/main" id="{5476B37C-C75D-E4F4-CB67-9B8F457F06BE}"/>
              </a:ext>
            </a:extLst>
          </p:cNvPr>
          <p:cNvPicPr>
            <a:picLocks noChangeAspect="1"/>
          </p:cNvPicPr>
          <p:nvPr/>
        </p:nvPicPr>
        <p:blipFill>
          <a:blip r:embed="rId4"/>
          <a:stretch>
            <a:fillRect/>
          </a:stretch>
        </p:blipFill>
        <p:spPr>
          <a:xfrm>
            <a:off x="7185741" y="1437746"/>
            <a:ext cx="183196" cy="183196"/>
          </a:xfrm>
          <a:prstGeom prst="rect">
            <a:avLst/>
          </a:prstGeom>
        </p:spPr>
      </p:pic>
      <p:pic>
        <p:nvPicPr>
          <p:cNvPr id="19" name="Picture 18">
            <a:extLst>
              <a:ext uri="{FF2B5EF4-FFF2-40B4-BE49-F238E27FC236}">
                <a16:creationId xmlns:a16="http://schemas.microsoft.com/office/drawing/2014/main" id="{D790EA0B-0236-86A9-57B9-ACF910102807}"/>
              </a:ext>
            </a:extLst>
          </p:cNvPr>
          <p:cNvPicPr>
            <a:picLocks noChangeAspect="1"/>
          </p:cNvPicPr>
          <p:nvPr/>
        </p:nvPicPr>
        <p:blipFill>
          <a:blip r:embed="rId5"/>
          <a:stretch>
            <a:fillRect/>
          </a:stretch>
        </p:blipFill>
        <p:spPr>
          <a:xfrm>
            <a:off x="7168193" y="1625432"/>
            <a:ext cx="218292" cy="218292"/>
          </a:xfrm>
          <a:prstGeom prst="rect">
            <a:avLst/>
          </a:prstGeom>
        </p:spPr>
      </p:pic>
      <p:sp>
        <p:nvSpPr>
          <p:cNvPr id="38" name="Rectangle: Rounded Corners 37">
            <a:extLst>
              <a:ext uri="{FF2B5EF4-FFF2-40B4-BE49-F238E27FC236}">
                <a16:creationId xmlns:a16="http://schemas.microsoft.com/office/drawing/2014/main" id="{A40741F6-0371-AA17-DE89-F15B39FA4B52}"/>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279  </a:t>
            </a:r>
          </a:p>
        </p:txBody>
      </p:sp>
      <p:sp>
        <p:nvSpPr>
          <p:cNvPr id="39" name="Rectangle: Rounded Corners 38">
            <a:extLst>
              <a:ext uri="{FF2B5EF4-FFF2-40B4-BE49-F238E27FC236}">
                <a16:creationId xmlns:a16="http://schemas.microsoft.com/office/drawing/2014/main" id="{CF3F3E7B-8A23-463C-B62C-4EAB569484C3}"/>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41  </a:t>
            </a:r>
          </a:p>
          <a:p>
            <a:pPr algn="ctr"/>
            <a:endParaRPr lang="en-US" sz="1400" b="1">
              <a:solidFill>
                <a:schemeClr val="tx1"/>
              </a:solidFill>
            </a:endParaRPr>
          </a:p>
        </p:txBody>
      </p:sp>
      <p:sp>
        <p:nvSpPr>
          <p:cNvPr id="40" name="Rectangle: Rounded Corners 39">
            <a:extLst>
              <a:ext uri="{FF2B5EF4-FFF2-40B4-BE49-F238E27FC236}">
                <a16:creationId xmlns:a16="http://schemas.microsoft.com/office/drawing/2014/main" id="{07BEF209-221D-F623-099C-0219DA9DE61A}"/>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54 </a:t>
            </a:r>
          </a:p>
          <a:p>
            <a:pPr algn="ctr"/>
            <a:endParaRPr lang="en-US" sz="1400" b="1">
              <a:solidFill>
                <a:schemeClr val="tx1"/>
              </a:solidFill>
            </a:endParaRPr>
          </a:p>
        </p:txBody>
      </p:sp>
      <p:sp>
        <p:nvSpPr>
          <p:cNvPr id="41" name="Rectangle: Rounded Corners 40">
            <a:extLst>
              <a:ext uri="{FF2B5EF4-FFF2-40B4-BE49-F238E27FC236}">
                <a16:creationId xmlns:a16="http://schemas.microsoft.com/office/drawing/2014/main" id="{CF1FAC88-54D2-9A3D-2CDE-84A0E6ACF11F}"/>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30  </a:t>
            </a:r>
          </a:p>
          <a:p>
            <a:pPr algn="ctr"/>
            <a:endParaRPr lang="en-US" sz="1400" b="1">
              <a:solidFill>
                <a:schemeClr val="tx1"/>
              </a:solidFill>
            </a:endParaRPr>
          </a:p>
        </p:txBody>
      </p:sp>
      <p:sp>
        <p:nvSpPr>
          <p:cNvPr id="42" name="Rectangle: Rounded Corners 41">
            <a:extLst>
              <a:ext uri="{FF2B5EF4-FFF2-40B4-BE49-F238E27FC236}">
                <a16:creationId xmlns:a16="http://schemas.microsoft.com/office/drawing/2014/main" id="{A82E3E2E-3C10-6A97-29B6-F93379878B85}"/>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14 </a:t>
            </a:r>
          </a:p>
          <a:p>
            <a:pPr algn="ctr"/>
            <a:endParaRPr lang="en-US" sz="1400" b="1">
              <a:solidFill>
                <a:schemeClr val="tx1"/>
              </a:solidFill>
            </a:endParaRPr>
          </a:p>
        </p:txBody>
      </p:sp>
      <p:sp>
        <p:nvSpPr>
          <p:cNvPr id="43" name="Rectangle: Rounded Corners 42">
            <a:extLst>
              <a:ext uri="{FF2B5EF4-FFF2-40B4-BE49-F238E27FC236}">
                <a16:creationId xmlns:a16="http://schemas.microsoft.com/office/drawing/2014/main" id="{E585C569-4D5E-1F30-4E61-E531A4451ABC}"/>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32  </a:t>
            </a:r>
          </a:p>
          <a:p>
            <a:pPr algn="ctr"/>
            <a:endParaRPr lang="en-US" sz="1400" b="1">
              <a:solidFill>
                <a:schemeClr val="tx1"/>
              </a:solidFill>
            </a:endParaRPr>
          </a:p>
        </p:txBody>
      </p:sp>
      <p:sp>
        <p:nvSpPr>
          <p:cNvPr id="44" name="Rectangle: Rounded Corners 43">
            <a:extLst>
              <a:ext uri="{FF2B5EF4-FFF2-40B4-BE49-F238E27FC236}">
                <a16:creationId xmlns:a16="http://schemas.microsoft.com/office/drawing/2014/main" id="{2DB202B3-32AF-1E31-8DD9-B266017F8D25}"/>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9</a:t>
            </a:r>
          </a:p>
          <a:p>
            <a:pPr algn="ctr"/>
            <a:endParaRPr lang="en-US" sz="1400" b="1">
              <a:solidFill>
                <a:schemeClr val="tx1"/>
              </a:solidFill>
            </a:endParaRPr>
          </a:p>
        </p:txBody>
      </p:sp>
      <p:sp>
        <p:nvSpPr>
          <p:cNvPr id="45" name="Rectangle: Rounded Corners 44">
            <a:extLst>
              <a:ext uri="{FF2B5EF4-FFF2-40B4-BE49-F238E27FC236}">
                <a16:creationId xmlns:a16="http://schemas.microsoft.com/office/drawing/2014/main" id="{8F449B6E-0B40-A2F9-77C4-BD06ADACFC5F}"/>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27 </a:t>
            </a:r>
          </a:p>
          <a:p>
            <a:pPr algn="ctr"/>
            <a:endParaRPr lang="en-US" sz="1400" b="1">
              <a:solidFill>
                <a:schemeClr val="tx1"/>
              </a:solidFill>
            </a:endParaRPr>
          </a:p>
        </p:txBody>
      </p:sp>
      <p:sp>
        <p:nvSpPr>
          <p:cNvPr id="20" name="Rectangle 19">
            <a:extLst>
              <a:ext uri="{FF2B5EF4-FFF2-40B4-BE49-F238E27FC236}">
                <a16:creationId xmlns:a16="http://schemas.microsoft.com/office/drawing/2014/main" id="{7A972DC0-40C3-E176-B104-9B09DC6EFE8B}"/>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2443146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15</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Objectives</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Explain Al-Futtaim Automotive customers' journey​​</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List the benefits of the Service Process to Al-Futtaim Automotive customers &amp; dealerships​​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Define the role of the service adviser to provide an excellent  service experience​​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List the steps of Al-Futtaim Automotive Service Process​​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Create value for Al-Futtaim Automotive customers in each step through the Service Process​​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Indicate some best practices for each step of the Service Process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Explain the use of SAP / </a:t>
            </a:r>
            <a:r>
              <a:rPr lang="en-US" sz="1100" err="1">
                <a:solidFill>
                  <a:schemeClr val="tx1"/>
                </a:solidFill>
              </a:rPr>
              <a:t>eVHC</a:t>
            </a:r>
            <a:r>
              <a:rPr lang="en-US" sz="1100">
                <a:solidFill>
                  <a:schemeClr val="tx1"/>
                </a:solidFill>
              </a:rPr>
              <a:t> at each stage of the Service Process</a:t>
            </a:r>
          </a:p>
          <a:p>
            <a:pPr algn="ctr"/>
            <a:endParaRPr lang="en-US" sz="1100" b="1">
              <a:solidFill>
                <a:schemeClr val="tx1"/>
              </a:solidFill>
            </a:endParaRPr>
          </a:p>
          <a:p>
            <a:pPr algn="ctr"/>
            <a:endParaRPr lang="en-US" sz="1100" b="1">
              <a:solidFill>
                <a:schemeClr val="tx1"/>
              </a:solidFill>
            </a:endParaRPr>
          </a:p>
          <a:p>
            <a:pPr algn="ctr"/>
            <a:endParaRPr lang="en-US" sz="1100" b="1">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Why we need a service process​​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Greeting</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Consultation &amp; Walkaround</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Write-up</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Time &amp; Cost Estimate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Status update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Active Delivery &amp; Follow-up</a:t>
            </a:r>
          </a:p>
          <a:p>
            <a:pPr algn="ctr"/>
            <a:endParaRPr lang="en-US" sz="1100" b="1">
              <a:solidFill>
                <a:schemeClr val="tx1"/>
              </a:solidFill>
            </a:endParaRPr>
          </a:p>
          <a:p>
            <a:pPr algn="ctr"/>
            <a:r>
              <a:rPr lang="en-US" sz="1100" b="1">
                <a:solidFill>
                  <a:schemeClr val="tx1"/>
                </a:solidFill>
              </a:rPr>
              <a:t> </a:t>
            </a:r>
          </a:p>
          <a:p>
            <a:pPr algn="ctr"/>
            <a:endParaRPr lang="en-US" sz="1100" b="1">
              <a:solidFill>
                <a:schemeClr val="tx1"/>
              </a:solidFill>
            </a:endParaRPr>
          </a:p>
        </p:txBody>
      </p:sp>
      <p:sp>
        <p:nvSpPr>
          <p:cNvPr id="22" name="Rectangle: Rounded Corners 21">
            <a:extLst>
              <a:ext uri="{FF2B5EF4-FFF2-40B4-BE49-F238E27FC236}">
                <a16:creationId xmlns:a16="http://schemas.microsoft.com/office/drawing/2014/main" id="{A4043339-4BCF-C874-0799-86DD757F411C}"/>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a:t>
            </a:r>
          </a:p>
        </p:txBody>
      </p:sp>
      <p:sp>
        <p:nvSpPr>
          <p:cNvPr id="25" name="Rectangle: Rounded Corners 24">
            <a:extLst>
              <a:ext uri="{FF2B5EF4-FFF2-40B4-BE49-F238E27FC236}">
                <a16:creationId xmlns:a16="http://schemas.microsoft.com/office/drawing/2014/main" id="{99D2D992-2A21-8C42-0FEF-4FFB83C3BD93}"/>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a:t>
            </a:r>
          </a:p>
          <a:p>
            <a:pPr algn="ctr"/>
            <a:endParaRPr lang="en-US" sz="1400" b="1">
              <a:solidFill>
                <a:schemeClr val="tx1"/>
              </a:solidFill>
            </a:endParaRPr>
          </a:p>
        </p:txBody>
      </p:sp>
      <p:sp>
        <p:nvSpPr>
          <p:cNvPr id="26" name="Rectangle: Rounded Corners 25">
            <a:extLst>
              <a:ext uri="{FF2B5EF4-FFF2-40B4-BE49-F238E27FC236}">
                <a16:creationId xmlns:a16="http://schemas.microsoft.com/office/drawing/2014/main" id="{198C9C11-1776-60DD-7C77-ABF6FBEA4549}"/>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a:t>
            </a:r>
          </a:p>
          <a:p>
            <a:pPr algn="ctr"/>
            <a:endParaRPr lang="en-US" sz="1400" b="1">
              <a:solidFill>
                <a:schemeClr val="tx1"/>
              </a:solidFill>
            </a:endParaRPr>
          </a:p>
        </p:txBody>
      </p:sp>
      <p:sp>
        <p:nvSpPr>
          <p:cNvPr id="53" name="Rectangle: Rounded Corners 52">
            <a:extLst>
              <a:ext uri="{FF2B5EF4-FFF2-40B4-BE49-F238E27FC236}">
                <a16:creationId xmlns:a16="http://schemas.microsoft.com/office/drawing/2014/main" id="{A27EC41F-C2F4-A003-8A08-08691B25EA7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a:t>
            </a:r>
          </a:p>
          <a:p>
            <a:pPr algn="ctr"/>
            <a:endParaRPr lang="en-US" sz="1400" b="1">
              <a:solidFill>
                <a:schemeClr val="tx1"/>
              </a:solidFill>
            </a:endParaRPr>
          </a:p>
        </p:txBody>
      </p:sp>
      <p:sp>
        <p:nvSpPr>
          <p:cNvPr id="72" name="Rectangle: Rounded Corners 71">
            <a:extLst>
              <a:ext uri="{FF2B5EF4-FFF2-40B4-BE49-F238E27FC236}">
                <a16:creationId xmlns:a16="http://schemas.microsoft.com/office/drawing/2014/main" id="{BC363B38-859C-C546-BB65-48BB9BFCE563}"/>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a:t>
            </a:r>
          </a:p>
          <a:p>
            <a:pPr algn="ctr"/>
            <a:endParaRPr lang="en-US" sz="1400" b="1">
              <a:solidFill>
                <a:schemeClr val="tx1"/>
              </a:solidFill>
            </a:endParaRPr>
          </a:p>
        </p:txBody>
      </p:sp>
      <p:sp>
        <p:nvSpPr>
          <p:cNvPr id="73" name="Rectangle: Rounded Corners 72">
            <a:extLst>
              <a:ext uri="{FF2B5EF4-FFF2-40B4-BE49-F238E27FC236}">
                <a16:creationId xmlns:a16="http://schemas.microsoft.com/office/drawing/2014/main" id="{37E014E5-C058-4579-F848-47439D1A3073}"/>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a:t>
            </a:r>
          </a:p>
          <a:p>
            <a:pPr algn="ctr"/>
            <a:endParaRPr lang="en-US" sz="1400" b="1">
              <a:solidFill>
                <a:schemeClr val="tx1"/>
              </a:solidFill>
            </a:endParaRPr>
          </a:p>
        </p:txBody>
      </p:sp>
      <p:sp>
        <p:nvSpPr>
          <p:cNvPr id="74" name="Rectangle: Rounded Corners 73">
            <a:extLst>
              <a:ext uri="{FF2B5EF4-FFF2-40B4-BE49-F238E27FC236}">
                <a16:creationId xmlns:a16="http://schemas.microsoft.com/office/drawing/2014/main" id="{5ED5CCC1-BDB6-C9B1-60E9-3CB1035B2DF7}"/>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75" name="Rectangle: Rounded Corners 74">
            <a:extLst>
              <a:ext uri="{FF2B5EF4-FFF2-40B4-BE49-F238E27FC236}">
                <a16:creationId xmlns:a16="http://schemas.microsoft.com/office/drawing/2014/main" id="{ADC8C55F-A216-2AFE-2D67-E4AE47347BB0}"/>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a:t>
            </a:r>
          </a:p>
          <a:p>
            <a:pPr algn="ctr"/>
            <a:endParaRPr lang="en-US" sz="1400" b="1">
              <a:solidFill>
                <a:schemeClr val="tx1"/>
              </a:solidFill>
            </a:endParaRPr>
          </a:p>
        </p:txBody>
      </p:sp>
      <p:sp>
        <p:nvSpPr>
          <p:cNvPr id="7" name="Rectangle: Rounded Corners 6">
            <a:extLst>
              <a:ext uri="{FF2B5EF4-FFF2-40B4-BE49-F238E27FC236}">
                <a16:creationId xmlns:a16="http://schemas.microsoft.com/office/drawing/2014/main" id="{C9F0722C-C584-E5E0-4C15-68EBDDC9FAB9}"/>
              </a:ext>
            </a:extLst>
          </p:cNvPr>
          <p:cNvSpPr/>
          <p:nvPr/>
        </p:nvSpPr>
        <p:spPr>
          <a:xfrm>
            <a:off x="7678128" y="1301200"/>
            <a:ext cx="2887404" cy="58086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Service Process Overview &amp; SAP Systems</a:t>
            </a:r>
          </a:p>
          <a:p>
            <a:pPr algn="ctr"/>
            <a:r>
              <a:rPr lang="en-US" sz="1100">
                <a:solidFill>
                  <a:schemeClr val="tx1"/>
                </a:solidFill>
              </a:rPr>
              <a:t>Meet &amp; Greet, Walkaround, Consultation, Write Up, Status Updates, Delivery, Follow Up</a:t>
            </a:r>
          </a:p>
          <a:p>
            <a:pPr algn="ctr"/>
            <a:endParaRPr lang="en-US" sz="11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10355985" y="1340888"/>
            <a:ext cx="183196" cy="183196"/>
          </a:xfrm>
          <a:prstGeom prst="rect">
            <a:avLst/>
          </a:prstGeom>
        </p:spPr>
      </p:pic>
      <p:sp>
        <p:nvSpPr>
          <p:cNvPr id="19" name="Rectangle 18">
            <a:extLst>
              <a:ext uri="{FF2B5EF4-FFF2-40B4-BE49-F238E27FC236}">
                <a16:creationId xmlns:a16="http://schemas.microsoft.com/office/drawing/2014/main" id="{688E7FE1-E64D-84B9-8D0C-F45F8DDCDA38}"/>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312169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E9BDA231-DB47-2ACB-27AB-0E28A8A14E41}"/>
              </a:ext>
            </a:extLst>
          </p:cNvPr>
          <p:cNvSpPr/>
          <p:nvPr/>
        </p:nvSpPr>
        <p:spPr>
          <a:xfrm>
            <a:off x="7678128" y="1304146"/>
            <a:ext cx="2887404" cy="574968"/>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t"/>
          <a:lstStyle/>
          <a:p>
            <a:pPr algn="ctr"/>
            <a:r>
              <a:rPr lang="en-US" sz="1100" b="1">
                <a:solidFill>
                  <a:schemeClr val="tx1"/>
                </a:solidFill>
              </a:rPr>
              <a:t>After Sales Process Advanced</a:t>
            </a:r>
          </a:p>
          <a:p>
            <a:pPr algn="ctr"/>
            <a:r>
              <a:rPr lang="en-US" sz="1100">
                <a:solidFill>
                  <a:schemeClr val="tx1"/>
                </a:solidFill>
              </a:rPr>
              <a:t>5 x Deep Dive Training courses for all stages of the Service Process</a:t>
            </a:r>
            <a:endParaRPr lang="en-US" sz="1100">
              <a:solidFill>
                <a:schemeClr val="tx1"/>
              </a:solidFill>
              <a:ea typeface="Calibri"/>
              <a:cs typeface="Calibri"/>
            </a:endParaRPr>
          </a:p>
          <a:p>
            <a:pPr algn="ctr"/>
            <a:endParaRPr lang="en-US" sz="1100" b="1">
              <a:solidFill>
                <a:schemeClr val="tx1"/>
              </a:solidFill>
            </a:endParaRPr>
          </a:p>
        </p:txBody>
      </p:sp>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16</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Module 1: Consultation &amp; Walkaround  Course Objectives</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Identify the key elements for a successful consultation process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Practice the consultation process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List down the steps of the vehicle walk around </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Perform the vehicle walk around as per Al-Futtaim process</a:t>
            </a:r>
          </a:p>
          <a:p>
            <a:pPr algn="ctr"/>
            <a:endParaRPr lang="en-US" sz="1100" b="1">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Pre-Arrival preparation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objectives of the Consultation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Steps of the Consultation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Objectives of the Walkaround</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Steps of the Walkaround</a:t>
            </a:r>
          </a:p>
        </p:txBody>
      </p:sp>
      <p:sp>
        <p:nvSpPr>
          <p:cNvPr id="22" name="Rectangle: Rounded Corners 21">
            <a:extLst>
              <a:ext uri="{FF2B5EF4-FFF2-40B4-BE49-F238E27FC236}">
                <a16:creationId xmlns:a16="http://schemas.microsoft.com/office/drawing/2014/main" id="{A4043339-4BCF-C874-0799-86DD757F411C}"/>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a:t>
            </a:r>
          </a:p>
        </p:txBody>
      </p:sp>
      <p:sp>
        <p:nvSpPr>
          <p:cNvPr id="25" name="Rectangle: Rounded Corners 24">
            <a:extLst>
              <a:ext uri="{FF2B5EF4-FFF2-40B4-BE49-F238E27FC236}">
                <a16:creationId xmlns:a16="http://schemas.microsoft.com/office/drawing/2014/main" id="{99D2D992-2A21-8C42-0FEF-4FFB83C3BD93}"/>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a:t>
            </a:r>
          </a:p>
          <a:p>
            <a:pPr algn="ctr"/>
            <a:endParaRPr lang="en-US" sz="1400" b="1">
              <a:solidFill>
                <a:schemeClr val="tx1"/>
              </a:solidFill>
            </a:endParaRPr>
          </a:p>
        </p:txBody>
      </p:sp>
      <p:sp>
        <p:nvSpPr>
          <p:cNvPr id="26" name="Rectangle: Rounded Corners 25">
            <a:extLst>
              <a:ext uri="{FF2B5EF4-FFF2-40B4-BE49-F238E27FC236}">
                <a16:creationId xmlns:a16="http://schemas.microsoft.com/office/drawing/2014/main" id="{198C9C11-1776-60DD-7C77-ABF6FBEA4549}"/>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a:t>
            </a:r>
          </a:p>
          <a:p>
            <a:pPr algn="ctr"/>
            <a:endParaRPr lang="en-US" sz="1400" b="1">
              <a:solidFill>
                <a:schemeClr val="tx1"/>
              </a:solidFill>
            </a:endParaRPr>
          </a:p>
        </p:txBody>
      </p:sp>
      <p:sp>
        <p:nvSpPr>
          <p:cNvPr id="53" name="Rectangle: Rounded Corners 52">
            <a:extLst>
              <a:ext uri="{FF2B5EF4-FFF2-40B4-BE49-F238E27FC236}">
                <a16:creationId xmlns:a16="http://schemas.microsoft.com/office/drawing/2014/main" id="{A27EC41F-C2F4-A003-8A08-08691B25EA7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a:t>
            </a:r>
          </a:p>
          <a:p>
            <a:pPr algn="ctr"/>
            <a:endParaRPr lang="en-US" sz="1400" b="1">
              <a:solidFill>
                <a:schemeClr val="tx1"/>
              </a:solidFill>
            </a:endParaRPr>
          </a:p>
        </p:txBody>
      </p:sp>
      <p:sp>
        <p:nvSpPr>
          <p:cNvPr id="72" name="Rectangle: Rounded Corners 71">
            <a:extLst>
              <a:ext uri="{FF2B5EF4-FFF2-40B4-BE49-F238E27FC236}">
                <a16:creationId xmlns:a16="http://schemas.microsoft.com/office/drawing/2014/main" id="{BC363B38-859C-C546-BB65-48BB9BFCE563}"/>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a:t>
            </a:r>
          </a:p>
          <a:p>
            <a:pPr algn="ctr"/>
            <a:endParaRPr lang="en-US" sz="1400" b="1">
              <a:solidFill>
                <a:schemeClr val="tx1"/>
              </a:solidFill>
            </a:endParaRPr>
          </a:p>
        </p:txBody>
      </p:sp>
      <p:sp>
        <p:nvSpPr>
          <p:cNvPr id="73" name="Rectangle: Rounded Corners 72">
            <a:extLst>
              <a:ext uri="{FF2B5EF4-FFF2-40B4-BE49-F238E27FC236}">
                <a16:creationId xmlns:a16="http://schemas.microsoft.com/office/drawing/2014/main" id="{37E014E5-C058-4579-F848-47439D1A3073}"/>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a:t>
            </a:r>
          </a:p>
          <a:p>
            <a:pPr algn="ctr"/>
            <a:endParaRPr lang="en-US" sz="1400" b="1">
              <a:solidFill>
                <a:schemeClr val="tx1"/>
              </a:solidFill>
            </a:endParaRPr>
          </a:p>
        </p:txBody>
      </p:sp>
      <p:sp>
        <p:nvSpPr>
          <p:cNvPr id="74" name="Rectangle: Rounded Corners 73">
            <a:extLst>
              <a:ext uri="{FF2B5EF4-FFF2-40B4-BE49-F238E27FC236}">
                <a16:creationId xmlns:a16="http://schemas.microsoft.com/office/drawing/2014/main" id="{5ED5CCC1-BDB6-C9B1-60E9-3CB1035B2DF7}"/>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75" name="Rectangle: Rounded Corners 74">
            <a:extLst>
              <a:ext uri="{FF2B5EF4-FFF2-40B4-BE49-F238E27FC236}">
                <a16:creationId xmlns:a16="http://schemas.microsoft.com/office/drawing/2014/main" id="{ADC8C55F-A216-2AFE-2D67-E4AE47347BB0}"/>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a:t>
            </a:r>
          </a:p>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10355985" y="1340888"/>
            <a:ext cx="183196" cy="183196"/>
          </a:xfrm>
          <a:prstGeom prst="rect">
            <a:avLst/>
          </a:prstGeom>
        </p:spPr>
      </p:pic>
      <p:sp>
        <p:nvSpPr>
          <p:cNvPr id="7" name="Rectangle 6">
            <a:extLst>
              <a:ext uri="{FF2B5EF4-FFF2-40B4-BE49-F238E27FC236}">
                <a16:creationId xmlns:a16="http://schemas.microsoft.com/office/drawing/2014/main" id="{CDB2A61E-2375-458B-8C03-ED9CE331B1E5}"/>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2183993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E9BDA231-DB47-2ACB-27AB-0E28A8A14E41}"/>
              </a:ext>
            </a:extLst>
          </p:cNvPr>
          <p:cNvSpPr/>
          <p:nvPr/>
        </p:nvSpPr>
        <p:spPr>
          <a:xfrm>
            <a:off x="7678128" y="1304146"/>
            <a:ext cx="2887404" cy="574968"/>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t"/>
          <a:lstStyle/>
          <a:p>
            <a:pPr algn="ctr"/>
            <a:r>
              <a:rPr lang="en-US" sz="1100" b="1">
                <a:solidFill>
                  <a:schemeClr val="tx1"/>
                </a:solidFill>
              </a:rPr>
              <a:t>After Sales Process Advanced</a:t>
            </a:r>
          </a:p>
          <a:p>
            <a:pPr algn="ctr"/>
            <a:r>
              <a:rPr lang="en-US" sz="1100">
                <a:solidFill>
                  <a:schemeClr val="tx1"/>
                </a:solidFill>
              </a:rPr>
              <a:t>5 x Deep Dive Training courses for all stages of the Service Process</a:t>
            </a:r>
            <a:endParaRPr lang="en-US" sz="1100">
              <a:solidFill>
                <a:schemeClr val="tx1"/>
              </a:solidFill>
              <a:ea typeface="Calibri"/>
              <a:cs typeface="Calibri"/>
            </a:endParaRPr>
          </a:p>
          <a:p>
            <a:pPr algn="ctr"/>
            <a:endParaRPr lang="en-US" sz="1100" b="1">
              <a:solidFill>
                <a:schemeClr val="tx1"/>
              </a:solidFill>
            </a:endParaRPr>
          </a:p>
        </p:txBody>
      </p:sp>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17</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Module 2: The Writeup  Course Objectives</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Identify the importance of the successful writeup</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Illustrate the necessity of a comprehensive write up for the Technician</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Understand and implement the key steps to a successful writeup</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Successfully complete the practice scenarios </a:t>
            </a:r>
          </a:p>
          <a:p>
            <a:pPr algn="ctr"/>
            <a:endParaRPr lang="en-US" sz="1100" b="1">
              <a:solidFill>
                <a:schemeClr val="tx1"/>
              </a:solidFill>
            </a:endParaRPr>
          </a:p>
          <a:p>
            <a:pPr algn="ctr"/>
            <a:endParaRPr lang="en-US" sz="1100" b="1">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The need for the write up</a:t>
            </a:r>
          </a:p>
          <a:p>
            <a:pPr marL="171450" indent="-171450">
              <a:buFont typeface="Arial" panose="020B0604020202020204" pitchFamily="34" charset="0"/>
              <a:buChar char="•"/>
            </a:pP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The key steps and why they must be followed</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 Identify who the write up is for</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The effects of wrong inputs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Practice scenarios</a:t>
            </a:r>
          </a:p>
        </p:txBody>
      </p:sp>
      <p:sp>
        <p:nvSpPr>
          <p:cNvPr id="22" name="Rectangle: Rounded Corners 21">
            <a:extLst>
              <a:ext uri="{FF2B5EF4-FFF2-40B4-BE49-F238E27FC236}">
                <a16:creationId xmlns:a16="http://schemas.microsoft.com/office/drawing/2014/main" id="{A4043339-4BCF-C874-0799-86DD757F411C}"/>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a:t>
            </a:r>
          </a:p>
        </p:txBody>
      </p:sp>
      <p:sp>
        <p:nvSpPr>
          <p:cNvPr id="25" name="Rectangle: Rounded Corners 24">
            <a:extLst>
              <a:ext uri="{FF2B5EF4-FFF2-40B4-BE49-F238E27FC236}">
                <a16:creationId xmlns:a16="http://schemas.microsoft.com/office/drawing/2014/main" id="{99D2D992-2A21-8C42-0FEF-4FFB83C3BD93}"/>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a:t>
            </a:r>
          </a:p>
          <a:p>
            <a:pPr algn="ctr"/>
            <a:endParaRPr lang="en-US" sz="1400" b="1">
              <a:solidFill>
                <a:schemeClr val="tx1"/>
              </a:solidFill>
            </a:endParaRPr>
          </a:p>
        </p:txBody>
      </p:sp>
      <p:sp>
        <p:nvSpPr>
          <p:cNvPr id="26" name="Rectangle: Rounded Corners 25">
            <a:extLst>
              <a:ext uri="{FF2B5EF4-FFF2-40B4-BE49-F238E27FC236}">
                <a16:creationId xmlns:a16="http://schemas.microsoft.com/office/drawing/2014/main" id="{198C9C11-1776-60DD-7C77-ABF6FBEA4549}"/>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a:t>
            </a:r>
          </a:p>
          <a:p>
            <a:pPr algn="ctr"/>
            <a:endParaRPr lang="en-US" sz="1400" b="1">
              <a:solidFill>
                <a:schemeClr val="tx1"/>
              </a:solidFill>
            </a:endParaRPr>
          </a:p>
        </p:txBody>
      </p:sp>
      <p:sp>
        <p:nvSpPr>
          <p:cNvPr id="53" name="Rectangle: Rounded Corners 52">
            <a:extLst>
              <a:ext uri="{FF2B5EF4-FFF2-40B4-BE49-F238E27FC236}">
                <a16:creationId xmlns:a16="http://schemas.microsoft.com/office/drawing/2014/main" id="{A27EC41F-C2F4-A003-8A08-08691B25EA7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a:t>
            </a:r>
          </a:p>
          <a:p>
            <a:pPr algn="ctr"/>
            <a:endParaRPr lang="en-US" sz="1400" b="1">
              <a:solidFill>
                <a:schemeClr val="tx1"/>
              </a:solidFill>
            </a:endParaRPr>
          </a:p>
        </p:txBody>
      </p:sp>
      <p:sp>
        <p:nvSpPr>
          <p:cNvPr id="72" name="Rectangle: Rounded Corners 71">
            <a:extLst>
              <a:ext uri="{FF2B5EF4-FFF2-40B4-BE49-F238E27FC236}">
                <a16:creationId xmlns:a16="http://schemas.microsoft.com/office/drawing/2014/main" id="{BC363B38-859C-C546-BB65-48BB9BFCE563}"/>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a:t>
            </a:r>
          </a:p>
          <a:p>
            <a:pPr algn="ctr"/>
            <a:endParaRPr lang="en-US" sz="1400" b="1">
              <a:solidFill>
                <a:schemeClr val="tx1"/>
              </a:solidFill>
            </a:endParaRPr>
          </a:p>
        </p:txBody>
      </p:sp>
      <p:sp>
        <p:nvSpPr>
          <p:cNvPr id="73" name="Rectangle: Rounded Corners 72">
            <a:extLst>
              <a:ext uri="{FF2B5EF4-FFF2-40B4-BE49-F238E27FC236}">
                <a16:creationId xmlns:a16="http://schemas.microsoft.com/office/drawing/2014/main" id="{37E014E5-C058-4579-F848-47439D1A3073}"/>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a:t>
            </a:r>
          </a:p>
          <a:p>
            <a:pPr algn="ctr"/>
            <a:endParaRPr lang="en-US" sz="1400" b="1">
              <a:solidFill>
                <a:schemeClr val="tx1"/>
              </a:solidFill>
            </a:endParaRPr>
          </a:p>
        </p:txBody>
      </p:sp>
      <p:sp>
        <p:nvSpPr>
          <p:cNvPr id="74" name="Rectangle: Rounded Corners 73">
            <a:extLst>
              <a:ext uri="{FF2B5EF4-FFF2-40B4-BE49-F238E27FC236}">
                <a16:creationId xmlns:a16="http://schemas.microsoft.com/office/drawing/2014/main" id="{5ED5CCC1-BDB6-C9B1-60E9-3CB1035B2DF7}"/>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75" name="Rectangle: Rounded Corners 74">
            <a:extLst>
              <a:ext uri="{FF2B5EF4-FFF2-40B4-BE49-F238E27FC236}">
                <a16:creationId xmlns:a16="http://schemas.microsoft.com/office/drawing/2014/main" id="{ADC8C55F-A216-2AFE-2D67-E4AE47347BB0}"/>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a:t>
            </a:r>
          </a:p>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10355985" y="1340888"/>
            <a:ext cx="183196" cy="183196"/>
          </a:xfrm>
          <a:prstGeom prst="rect">
            <a:avLst/>
          </a:prstGeom>
        </p:spPr>
      </p:pic>
      <p:sp>
        <p:nvSpPr>
          <p:cNvPr id="7" name="Rectangle 6">
            <a:extLst>
              <a:ext uri="{FF2B5EF4-FFF2-40B4-BE49-F238E27FC236}">
                <a16:creationId xmlns:a16="http://schemas.microsoft.com/office/drawing/2014/main" id="{1716676E-E606-7B8B-3C12-ECC4AC4E64F4}"/>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2152958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E9BDA231-DB47-2ACB-27AB-0E28A8A14E41}"/>
              </a:ext>
            </a:extLst>
          </p:cNvPr>
          <p:cNvSpPr/>
          <p:nvPr/>
        </p:nvSpPr>
        <p:spPr>
          <a:xfrm>
            <a:off x="7678128" y="1304146"/>
            <a:ext cx="2887404" cy="574968"/>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t"/>
          <a:lstStyle/>
          <a:p>
            <a:pPr algn="ctr"/>
            <a:r>
              <a:rPr lang="en-US" sz="1100" b="1">
                <a:solidFill>
                  <a:schemeClr val="tx1"/>
                </a:solidFill>
              </a:rPr>
              <a:t>After Sales Process Advanced</a:t>
            </a:r>
          </a:p>
          <a:p>
            <a:pPr algn="ctr"/>
            <a:r>
              <a:rPr lang="en-US" sz="1100">
                <a:solidFill>
                  <a:schemeClr val="tx1"/>
                </a:solidFill>
              </a:rPr>
              <a:t>5 x Deep Dive Training courses for all stages of the Service Process</a:t>
            </a:r>
            <a:endParaRPr lang="en-US" sz="1100">
              <a:solidFill>
                <a:schemeClr val="tx1"/>
              </a:solidFill>
              <a:ea typeface="Calibri"/>
              <a:cs typeface="Calibri"/>
            </a:endParaRPr>
          </a:p>
          <a:p>
            <a:pPr algn="ctr"/>
            <a:endParaRPr lang="en-US" sz="1100" b="1">
              <a:solidFill>
                <a:schemeClr val="tx1"/>
              </a:solidFill>
            </a:endParaRPr>
          </a:p>
        </p:txBody>
      </p:sp>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18</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Module 5:  Great Deliveries Course Objectives</a:t>
            </a:r>
            <a:endParaRPr lang="en-US" sz="1100">
              <a:solidFill>
                <a:schemeClr val="tx1"/>
              </a:solidFill>
            </a:endParaRP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Understand and implement the steps to a great delivery</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Practice the calculation of an accurate estimate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How to provide an accurate Status Update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Practice providing Status Updates using different methods </a:t>
            </a:r>
          </a:p>
          <a:p>
            <a:endParaRPr lang="en-US" sz="1100">
              <a:solidFill>
                <a:schemeClr val="tx1"/>
              </a:solidFill>
            </a:endParaRPr>
          </a:p>
          <a:p>
            <a:pPr algn="ctr"/>
            <a:endParaRPr lang="en-US" sz="1100" b="1">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Benefits of a great delivery</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Pre-delivery preparation </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Customer Greeting</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Explanation of the work carried out using the 3 C’s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Presentation of the invoice</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Practice handovers</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endParaRPr lang="en-US" sz="1100">
              <a:solidFill>
                <a:schemeClr val="tx1"/>
              </a:solidFill>
            </a:endParaRPr>
          </a:p>
          <a:p>
            <a:pPr algn="ctr"/>
            <a:r>
              <a:rPr lang="en-US" sz="1100" b="1">
                <a:solidFill>
                  <a:schemeClr val="tx1"/>
                </a:solidFill>
              </a:rPr>
              <a:t> </a:t>
            </a:r>
          </a:p>
        </p:txBody>
      </p:sp>
      <p:sp>
        <p:nvSpPr>
          <p:cNvPr id="22" name="Rectangle: Rounded Corners 21">
            <a:extLst>
              <a:ext uri="{FF2B5EF4-FFF2-40B4-BE49-F238E27FC236}">
                <a16:creationId xmlns:a16="http://schemas.microsoft.com/office/drawing/2014/main" id="{A4043339-4BCF-C874-0799-86DD757F411C}"/>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a:t>
            </a:r>
          </a:p>
        </p:txBody>
      </p:sp>
      <p:sp>
        <p:nvSpPr>
          <p:cNvPr id="25" name="Rectangle: Rounded Corners 24">
            <a:extLst>
              <a:ext uri="{FF2B5EF4-FFF2-40B4-BE49-F238E27FC236}">
                <a16:creationId xmlns:a16="http://schemas.microsoft.com/office/drawing/2014/main" id="{99D2D992-2A21-8C42-0FEF-4FFB83C3BD93}"/>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a:t>
            </a:r>
          </a:p>
          <a:p>
            <a:pPr algn="ctr"/>
            <a:endParaRPr lang="en-US" sz="1400" b="1">
              <a:solidFill>
                <a:schemeClr val="tx1"/>
              </a:solidFill>
            </a:endParaRPr>
          </a:p>
        </p:txBody>
      </p:sp>
      <p:sp>
        <p:nvSpPr>
          <p:cNvPr id="26" name="Rectangle: Rounded Corners 25">
            <a:extLst>
              <a:ext uri="{FF2B5EF4-FFF2-40B4-BE49-F238E27FC236}">
                <a16:creationId xmlns:a16="http://schemas.microsoft.com/office/drawing/2014/main" id="{198C9C11-1776-60DD-7C77-ABF6FBEA4549}"/>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a:t>
            </a:r>
          </a:p>
          <a:p>
            <a:pPr algn="ctr"/>
            <a:endParaRPr lang="en-US" sz="1400" b="1">
              <a:solidFill>
                <a:schemeClr val="tx1"/>
              </a:solidFill>
            </a:endParaRPr>
          </a:p>
        </p:txBody>
      </p:sp>
      <p:sp>
        <p:nvSpPr>
          <p:cNvPr id="53" name="Rectangle: Rounded Corners 52">
            <a:extLst>
              <a:ext uri="{FF2B5EF4-FFF2-40B4-BE49-F238E27FC236}">
                <a16:creationId xmlns:a16="http://schemas.microsoft.com/office/drawing/2014/main" id="{A27EC41F-C2F4-A003-8A08-08691B25EA7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a:t>
            </a:r>
          </a:p>
          <a:p>
            <a:pPr algn="ctr"/>
            <a:endParaRPr lang="en-US" sz="1400" b="1">
              <a:solidFill>
                <a:schemeClr val="tx1"/>
              </a:solidFill>
            </a:endParaRPr>
          </a:p>
        </p:txBody>
      </p:sp>
      <p:sp>
        <p:nvSpPr>
          <p:cNvPr id="72" name="Rectangle: Rounded Corners 71">
            <a:extLst>
              <a:ext uri="{FF2B5EF4-FFF2-40B4-BE49-F238E27FC236}">
                <a16:creationId xmlns:a16="http://schemas.microsoft.com/office/drawing/2014/main" id="{BC363B38-859C-C546-BB65-48BB9BFCE563}"/>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a:t>
            </a:r>
          </a:p>
          <a:p>
            <a:pPr algn="ctr"/>
            <a:endParaRPr lang="en-US" sz="1400" b="1">
              <a:solidFill>
                <a:schemeClr val="tx1"/>
              </a:solidFill>
            </a:endParaRPr>
          </a:p>
        </p:txBody>
      </p:sp>
      <p:sp>
        <p:nvSpPr>
          <p:cNvPr id="73" name="Rectangle: Rounded Corners 72">
            <a:extLst>
              <a:ext uri="{FF2B5EF4-FFF2-40B4-BE49-F238E27FC236}">
                <a16:creationId xmlns:a16="http://schemas.microsoft.com/office/drawing/2014/main" id="{37E014E5-C058-4579-F848-47439D1A3073}"/>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a:t>
            </a:r>
          </a:p>
          <a:p>
            <a:pPr algn="ctr"/>
            <a:endParaRPr lang="en-US" sz="1400" b="1">
              <a:solidFill>
                <a:schemeClr val="tx1"/>
              </a:solidFill>
            </a:endParaRPr>
          </a:p>
        </p:txBody>
      </p:sp>
      <p:sp>
        <p:nvSpPr>
          <p:cNvPr id="74" name="Rectangle: Rounded Corners 73">
            <a:extLst>
              <a:ext uri="{FF2B5EF4-FFF2-40B4-BE49-F238E27FC236}">
                <a16:creationId xmlns:a16="http://schemas.microsoft.com/office/drawing/2014/main" id="{5ED5CCC1-BDB6-C9B1-60E9-3CB1035B2DF7}"/>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75" name="Rectangle: Rounded Corners 74">
            <a:extLst>
              <a:ext uri="{FF2B5EF4-FFF2-40B4-BE49-F238E27FC236}">
                <a16:creationId xmlns:a16="http://schemas.microsoft.com/office/drawing/2014/main" id="{ADC8C55F-A216-2AFE-2D67-E4AE47347BB0}"/>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a:t>
            </a:r>
          </a:p>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10355985" y="1340888"/>
            <a:ext cx="183196" cy="183196"/>
          </a:xfrm>
          <a:prstGeom prst="rect">
            <a:avLst/>
          </a:prstGeom>
        </p:spPr>
      </p:pic>
      <p:sp>
        <p:nvSpPr>
          <p:cNvPr id="7" name="Rectangle 6">
            <a:extLst>
              <a:ext uri="{FF2B5EF4-FFF2-40B4-BE49-F238E27FC236}">
                <a16:creationId xmlns:a16="http://schemas.microsoft.com/office/drawing/2014/main" id="{4C8C72E3-D23B-8080-E5B2-B38BB3D165D6}"/>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2384905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E9BDA231-DB47-2ACB-27AB-0E28A8A14E41}"/>
              </a:ext>
            </a:extLst>
          </p:cNvPr>
          <p:cNvSpPr/>
          <p:nvPr/>
        </p:nvSpPr>
        <p:spPr>
          <a:xfrm>
            <a:off x="7678128" y="1304146"/>
            <a:ext cx="2887404" cy="574968"/>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t"/>
          <a:lstStyle/>
          <a:p>
            <a:pPr algn="ctr"/>
            <a:r>
              <a:rPr lang="en-US" sz="1100" b="1">
                <a:solidFill>
                  <a:schemeClr val="tx1"/>
                </a:solidFill>
              </a:rPr>
              <a:t>After Sales Process Advanced</a:t>
            </a:r>
          </a:p>
          <a:p>
            <a:pPr algn="ctr"/>
            <a:r>
              <a:rPr lang="en-US" sz="1100">
                <a:solidFill>
                  <a:schemeClr val="tx1"/>
                </a:solidFill>
              </a:rPr>
              <a:t>5 x Deep Dive Training courses for all stages of the Service Process</a:t>
            </a:r>
            <a:endParaRPr lang="en-US" sz="1100">
              <a:solidFill>
                <a:schemeClr val="tx1"/>
              </a:solidFill>
              <a:ea typeface="Calibri"/>
              <a:cs typeface="Calibri"/>
            </a:endParaRPr>
          </a:p>
          <a:p>
            <a:pPr algn="ctr"/>
            <a:endParaRPr lang="en-US" sz="1100" b="1">
              <a:solidFill>
                <a:schemeClr val="tx1"/>
              </a:solidFill>
            </a:endParaRPr>
          </a:p>
        </p:txBody>
      </p:sp>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19</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Module 5:  Follow Up Course Objectives</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Identify the importance of flowing up after work has been carried out</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What are the correct steps to delivering the perfect follow up</a:t>
            </a:r>
          </a:p>
          <a:p>
            <a:endParaRPr lang="en-US" sz="1100">
              <a:solidFill>
                <a:schemeClr val="tx1"/>
              </a:solidFill>
            </a:endParaRPr>
          </a:p>
          <a:p>
            <a:pPr marL="171450" indent="-171450">
              <a:buFont typeface="Arial" panose="020B0604020202020204" pitchFamily="34" charset="0"/>
              <a:buChar char="•"/>
            </a:pPr>
            <a:r>
              <a:rPr lang="en-US" sz="1100">
                <a:solidFill>
                  <a:schemeClr val="tx1"/>
                </a:solidFill>
              </a:rPr>
              <a:t>Practice delivering a follow up contact using different methods </a:t>
            </a:r>
          </a:p>
          <a:p>
            <a:pPr algn="ctr"/>
            <a:endParaRPr lang="en-US" sz="1100" b="1">
              <a:solidFill>
                <a:schemeClr val="tx1"/>
              </a:solidFill>
            </a:endParaRPr>
          </a:p>
          <a:p>
            <a:pPr algn="ctr"/>
            <a:endParaRPr lang="en-US" sz="1100" b="1">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Course Agenda</a:t>
            </a:r>
          </a:p>
          <a:p>
            <a:pPr algn="ctr"/>
            <a:endParaRPr lang="en-US" sz="1100" b="1">
              <a:solidFill>
                <a:schemeClr val="tx1"/>
              </a:solidFill>
            </a:endParaRPr>
          </a:p>
          <a:p>
            <a:pPr marL="171450" indent="-171450">
              <a:buFont typeface="Arial" panose="020B0604020202020204" pitchFamily="34" charset="0"/>
              <a:buChar char="•"/>
            </a:pPr>
            <a:r>
              <a:rPr lang="en-US" sz="1100">
                <a:solidFill>
                  <a:schemeClr val="tx1"/>
                </a:solidFill>
              </a:rPr>
              <a:t>Benefits of the follow up</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When to follow up</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How to follow up</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Personalize the contact</a:t>
            </a:r>
          </a:p>
          <a:p>
            <a:pPr marL="171450" indent="-171450">
              <a:buFont typeface="Arial" panose="020B0604020202020204" pitchFamily="34" charset="0"/>
              <a:buChar char="•"/>
            </a:pPr>
            <a:endParaRPr lang="en-US" sz="1100">
              <a:solidFill>
                <a:schemeClr val="tx1"/>
              </a:solidFill>
            </a:endParaRPr>
          </a:p>
          <a:p>
            <a:pPr marL="171450" indent="-171450">
              <a:buFont typeface="Arial" panose="020B0604020202020204" pitchFamily="34" charset="0"/>
              <a:buChar char="•"/>
            </a:pPr>
            <a:r>
              <a:rPr lang="en-US" sz="1100">
                <a:solidFill>
                  <a:schemeClr val="tx1"/>
                </a:solidFill>
              </a:rPr>
              <a:t>Dealing with dissatisfied customers </a:t>
            </a:r>
          </a:p>
          <a:p>
            <a:pPr marL="171450" indent="-171450">
              <a:buFont typeface="Arial" panose="020B0604020202020204" pitchFamily="34" charset="0"/>
              <a:buChar char="•"/>
            </a:pPr>
            <a:endParaRPr lang="en-US" sz="1100">
              <a:solidFill>
                <a:schemeClr val="tx1"/>
              </a:solidFill>
            </a:endParaRPr>
          </a:p>
          <a:p>
            <a:pPr algn="ctr"/>
            <a:r>
              <a:rPr lang="en-US" sz="1100" b="1">
                <a:solidFill>
                  <a:schemeClr val="tx1"/>
                </a:solidFill>
              </a:rPr>
              <a:t> </a:t>
            </a:r>
          </a:p>
        </p:txBody>
      </p:sp>
      <p:sp>
        <p:nvSpPr>
          <p:cNvPr id="22" name="Rectangle: Rounded Corners 21">
            <a:extLst>
              <a:ext uri="{FF2B5EF4-FFF2-40B4-BE49-F238E27FC236}">
                <a16:creationId xmlns:a16="http://schemas.microsoft.com/office/drawing/2014/main" id="{A4043339-4BCF-C874-0799-86DD757F411C}"/>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a:t>
            </a:r>
          </a:p>
        </p:txBody>
      </p:sp>
      <p:sp>
        <p:nvSpPr>
          <p:cNvPr id="25" name="Rectangle: Rounded Corners 24">
            <a:extLst>
              <a:ext uri="{FF2B5EF4-FFF2-40B4-BE49-F238E27FC236}">
                <a16:creationId xmlns:a16="http://schemas.microsoft.com/office/drawing/2014/main" id="{99D2D992-2A21-8C42-0FEF-4FFB83C3BD93}"/>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a:t>
            </a:r>
          </a:p>
          <a:p>
            <a:pPr algn="ctr"/>
            <a:endParaRPr lang="en-US" sz="1400" b="1">
              <a:solidFill>
                <a:schemeClr val="tx1"/>
              </a:solidFill>
            </a:endParaRPr>
          </a:p>
        </p:txBody>
      </p:sp>
      <p:sp>
        <p:nvSpPr>
          <p:cNvPr id="26" name="Rectangle: Rounded Corners 25">
            <a:extLst>
              <a:ext uri="{FF2B5EF4-FFF2-40B4-BE49-F238E27FC236}">
                <a16:creationId xmlns:a16="http://schemas.microsoft.com/office/drawing/2014/main" id="{198C9C11-1776-60DD-7C77-ABF6FBEA4549}"/>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a:t>
            </a:r>
          </a:p>
          <a:p>
            <a:pPr algn="ctr"/>
            <a:endParaRPr lang="en-US" sz="1400" b="1">
              <a:solidFill>
                <a:schemeClr val="tx1"/>
              </a:solidFill>
            </a:endParaRPr>
          </a:p>
        </p:txBody>
      </p:sp>
      <p:sp>
        <p:nvSpPr>
          <p:cNvPr id="53" name="Rectangle: Rounded Corners 52">
            <a:extLst>
              <a:ext uri="{FF2B5EF4-FFF2-40B4-BE49-F238E27FC236}">
                <a16:creationId xmlns:a16="http://schemas.microsoft.com/office/drawing/2014/main" id="{A27EC41F-C2F4-A003-8A08-08691B25EA7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a:t>
            </a:r>
          </a:p>
          <a:p>
            <a:pPr algn="ctr"/>
            <a:endParaRPr lang="en-US" sz="1400" b="1">
              <a:solidFill>
                <a:schemeClr val="tx1"/>
              </a:solidFill>
            </a:endParaRPr>
          </a:p>
        </p:txBody>
      </p:sp>
      <p:sp>
        <p:nvSpPr>
          <p:cNvPr id="72" name="Rectangle: Rounded Corners 71">
            <a:extLst>
              <a:ext uri="{FF2B5EF4-FFF2-40B4-BE49-F238E27FC236}">
                <a16:creationId xmlns:a16="http://schemas.microsoft.com/office/drawing/2014/main" id="{BC363B38-859C-C546-BB65-48BB9BFCE563}"/>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a:t>
            </a:r>
          </a:p>
          <a:p>
            <a:pPr algn="ctr"/>
            <a:endParaRPr lang="en-US" sz="1400" b="1">
              <a:solidFill>
                <a:schemeClr val="tx1"/>
              </a:solidFill>
            </a:endParaRPr>
          </a:p>
        </p:txBody>
      </p:sp>
      <p:sp>
        <p:nvSpPr>
          <p:cNvPr id="73" name="Rectangle: Rounded Corners 72">
            <a:extLst>
              <a:ext uri="{FF2B5EF4-FFF2-40B4-BE49-F238E27FC236}">
                <a16:creationId xmlns:a16="http://schemas.microsoft.com/office/drawing/2014/main" id="{37E014E5-C058-4579-F848-47439D1A3073}"/>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a:t>
            </a:r>
          </a:p>
          <a:p>
            <a:pPr algn="ctr"/>
            <a:endParaRPr lang="en-US" sz="1400" b="1">
              <a:solidFill>
                <a:schemeClr val="tx1"/>
              </a:solidFill>
            </a:endParaRPr>
          </a:p>
        </p:txBody>
      </p:sp>
      <p:sp>
        <p:nvSpPr>
          <p:cNvPr id="74" name="Rectangle: Rounded Corners 73">
            <a:extLst>
              <a:ext uri="{FF2B5EF4-FFF2-40B4-BE49-F238E27FC236}">
                <a16:creationId xmlns:a16="http://schemas.microsoft.com/office/drawing/2014/main" id="{5ED5CCC1-BDB6-C9B1-60E9-3CB1035B2DF7}"/>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75" name="Rectangle: Rounded Corners 74">
            <a:extLst>
              <a:ext uri="{FF2B5EF4-FFF2-40B4-BE49-F238E27FC236}">
                <a16:creationId xmlns:a16="http://schemas.microsoft.com/office/drawing/2014/main" id="{ADC8C55F-A216-2AFE-2D67-E4AE47347BB0}"/>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a:t>
            </a:r>
          </a:p>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10355985" y="1340888"/>
            <a:ext cx="183196" cy="183196"/>
          </a:xfrm>
          <a:prstGeom prst="rect">
            <a:avLst/>
          </a:prstGeom>
        </p:spPr>
      </p:pic>
      <p:sp>
        <p:nvSpPr>
          <p:cNvPr id="7" name="Rectangle 6">
            <a:extLst>
              <a:ext uri="{FF2B5EF4-FFF2-40B4-BE49-F238E27FC236}">
                <a16:creationId xmlns:a16="http://schemas.microsoft.com/office/drawing/2014/main" id="{94DE187F-701E-8BAC-D1D8-DFE9FE76CC3C}"/>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2279408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8D86B0-8A6F-74A3-D6AE-8E705B9DD1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D34DB9-265A-EAB3-2AF8-18FE5927AD2F}"/>
              </a:ext>
            </a:extLst>
          </p:cNvPr>
          <p:cNvSpPr>
            <a:spLocks noGrp="1"/>
          </p:cNvSpPr>
          <p:nvPr>
            <p:ph type="title"/>
          </p:nvPr>
        </p:nvSpPr>
        <p:spPr/>
        <p:txBody>
          <a:bodyPr>
            <a:normAutofit/>
          </a:bodyPr>
          <a:lstStyle/>
          <a:p>
            <a:r>
              <a:rPr lang="en-US" sz="1600" b="1">
                <a:solidFill>
                  <a:srgbClr val="005BAA"/>
                </a:solidFill>
                <a:latin typeface="Daytona"/>
                <a:ea typeface="Open Sans"/>
                <a:cs typeface="72 Black" panose="020B0A04030603020204" pitchFamily="34" charset="0"/>
              </a:rPr>
              <a:t>Al-Futtaim 2025 Sales Executive Training &amp; Career Path</a:t>
            </a:r>
            <a:endParaRPr lang="en-AE" sz="1600" b="1">
              <a:solidFill>
                <a:srgbClr val="061E31"/>
              </a:solidFill>
              <a:latin typeface="Daytona"/>
              <a:ea typeface="Open Sans"/>
            </a:endParaRPr>
          </a:p>
        </p:txBody>
      </p:sp>
      <p:sp>
        <p:nvSpPr>
          <p:cNvPr id="25" name="Rectangle: Rounded Corners 24">
            <a:extLst>
              <a:ext uri="{FF2B5EF4-FFF2-40B4-BE49-F238E27FC236}">
                <a16:creationId xmlns:a16="http://schemas.microsoft.com/office/drawing/2014/main" id="{87CCD80E-F359-E7D9-FBD2-A9C4091B3A6F}"/>
              </a:ext>
            </a:extLst>
          </p:cNvPr>
          <p:cNvSpPr/>
          <p:nvPr/>
        </p:nvSpPr>
        <p:spPr>
          <a:xfrm rot="5400000" flipH="1">
            <a:off x="2041096" y="4953915"/>
            <a:ext cx="529517" cy="1866117"/>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Calibri" panose="020F0502020204030204"/>
                <a:ea typeface="+mn-ea"/>
                <a:cs typeface="+mn-cs"/>
              </a:rPr>
              <a:t>CORE FOUNDATION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Calibri" panose="020F0502020204030204"/>
                <a:ea typeface="+mn-ea"/>
                <a:cs typeface="+mn-cs"/>
              </a:rPr>
              <a:t>0 - 15 Days</a:t>
            </a:r>
            <a:endParaRPr kumimoji="0" lang="en-US"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Rounded Corners 25">
            <a:extLst>
              <a:ext uri="{FF2B5EF4-FFF2-40B4-BE49-F238E27FC236}">
                <a16:creationId xmlns:a16="http://schemas.microsoft.com/office/drawing/2014/main" id="{CA222710-9440-3287-81ED-1EED5FE2CD51}"/>
              </a:ext>
            </a:extLst>
          </p:cNvPr>
          <p:cNvSpPr/>
          <p:nvPr/>
        </p:nvSpPr>
        <p:spPr>
          <a:xfrm rot="5400000" flipH="1">
            <a:off x="4030807" y="4953915"/>
            <a:ext cx="529516" cy="1866117"/>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alibri" panose="020F0502020204030204"/>
                <a:ea typeface="+mn-ea"/>
                <a:cs typeface="+mn-cs"/>
              </a:rPr>
              <a:t>ADVANCED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alibri" panose="020F0502020204030204"/>
                <a:ea typeface="+mn-ea"/>
                <a:cs typeface="+mn-cs"/>
              </a:rPr>
              <a:t>2 – 10 Months</a:t>
            </a: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0D70B8C4-F391-35F3-2A4D-936A45811D21}"/>
              </a:ext>
            </a:extLst>
          </p:cNvPr>
          <p:cNvSpPr/>
          <p:nvPr/>
        </p:nvSpPr>
        <p:spPr>
          <a:xfrm>
            <a:off x="1097754" y="6271565"/>
            <a:ext cx="1217112" cy="254653"/>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New 2025 Activities</a:t>
            </a:r>
          </a:p>
        </p:txBody>
      </p:sp>
      <p:pic>
        <p:nvPicPr>
          <p:cNvPr id="64" name="Picture 63">
            <a:extLst>
              <a:ext uri="{FF2B5EF4-FFF2-40B4-BE49-F238E27FC236}">
                <a16:creationId xmlns:a16="http://schemas.microsoft.com/office/drawing/2014/main" id="{160CD5D1-17B2-2013-CAB3-43E31B17636F}"/>
              </a:ext>
            </a:extLst>
          </p:cNvPr>
          <p:cNvPicPr>
            <a:picLocks noChangeAspect="1"/>
          </p:cNvPicPr>
          <p:nvPr/>
        </p:nvPicPr>
        <p:blipFill>
          <a:blip r:embed="rId3"/>
          <a:stretch>
            <a:fillRect/>
          </a:stretch>
        </p:blipFill>
        <p:spPr>
          <a:xfrm>
            <a:off x="2432047" y="6319952"/>
            <a:ext cx="186176" cy="162323"/>
          </a:xfrm>
          <a:prstGeom prst="rect">
            <a:avLst/>
          </a:prstGeom>
        </p:spPr>
      </p:pic>
      <p:sp>
        <p:nvSpPr>
          <p:cNvPr id="66" name="TextBox 65">
            <a:extLst>
              <a:ext uri="{FF2B5EF4-FFF2-40B4-BE49-F238E27FC236}">
                <a16:creationId xmlns:a16="http://schemas.microsoft.com/office/drawing/2014/main" id="{DD14F0E5-8BFA-0365-3BAE-6EC0B5CE9E16}"/>
              </a:ext>
            </a:extLst>
          </p:cNvPr>
          <p:cNvSpPr txBox="1"/>
          <p:nvPr/>
        </p:nvSpPr>
        <p:spPr>
          <a:xfrm>
            <a:off x="2601722" y="6268842"/>
            <a:ext cx="2524704"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Instructor Led Training </a:t>
            </a:r>
          </a:p>
        </p:txBody>
      </p:sp>
      <p:sp>
        <p:nvSpPr>
          <p:cNvPr id="67" name="TextBox 66">
            <a:extLst>
              <a:ext uri="{FF2B5EF4-FFF2-40B4-BE49-F238E27FC236}">
                <a16:creationId xmlns:a16="http://schemas.microsoft.com/office/drawing/2014/main" id="{25EDF6A1-00DC-EFBA-86CB-D2BB58D0F651}"/>
              </a:ext>
            </a:extLst>
          </p:cNvPr>
          <p:cNvSpPr txBox="1"/>
          <p:nvPr/>
        </p:nvSpPr>
        <p:spPr>
          <a:xfrm>
            <a:off x="4238253" y="6261160"/>
            <a:ext cx="1664830"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Web Based Training</a:t>
            </a:r>
          </a:p>
        </p:txBody>
      </p:sp>
      <p:pic>
        <p:nvPicPr>
          <p:cNvPr id="69" name="Picture 68">
            <a:extLst>
              <a:ext uri="{FF2B5EF4-FFF2-40B4-BE49-F238E27FC236}">
                <a16:creationId xmlns:a16="http://schemas.microsoft.com/office/drawing/2014/main" id="{590E04F6-217D-DD50-D3F7-A7E9E40FDB62}"/>
              </a:ext>
            </a:extLst>
          </p:cNvPr>
          <p:cNvPicPr>
            <a:picLocks noChangeAspect="1"/>
          </p:cNvPicPr>
          <p:nvPr/>
        </p:nvPicPr>
        <p:blipFill>
          <a:blip r:embed="rId4"/>
          <a:stretch>
            <a:fillRect/>
          </a:stretch>
        </p:blipFill>
        <p:spPr>
          <a:xfrm>
            <a:off x="4028337" y="6297586"/>
            <a:ext cx="186176" cy="162323"/>
          </a:xfrm>
          <a:prstGeom prst="rect">
            <a:avLst/>
          </a:prstGeom>
        </p:spPr>
      </p:pic>
      <p:sp>
        <p:nvSpPr>
          <p:cNvPr id="71" name="Rectangle 70">
            <a:extLst>
              <a:ext uri="{FF2B5EF4-FFF2-40B4-BE49-F238E27FC236}">
                <a16:creationId xmlns:a16="http://schemas.microsoft.com/office/drawing/2014/main" id="{EB9C99EF-75A7-334D-8725-4EDF2BE61AB2}"/>
              </a:ext>
            </a:extLst>
          </p:cNvPr>
          <p:cNvSpPr/>
          <p:nvPr/>
        </p:nvSpPr>
        <p:spPr>
          <a:xfrm>
            <a:off x="2362014" y="6273614"/>
            <a:ext cx="3172904" cy="2546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Rectangle: Rounded Corners 12">
            <a:extLst>
              <a:ext uri="{FF2B5EF4-FFF2-40B4-BE49-F238E27FC236}">
                <a16:creationId xmlns:a16="http://schemas.microsoft.com/office/drawing/2014/main" id="{16717D4B-54F2-9FF5-D967-146AEB6618D0}"/>
              </a:ext>
            </a:extLst>
          </p:cNvPr>
          <p:cNvSpPr/>
          <p:nvPr/>
        </p:nvSpPr>
        <p:spPr>
          <a:xfrm>
            <a:off x="1372796" y="5192322"/>
            <a:ext cx="1866117" cy="368679"/>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Sales Process Intro &amp;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C4C Systems</a:t>
            </a:r>
          </a:p>
        </p:txBody>
      </p:sp>
      <p:pic>
        <p:nvPicPr>
          <p:cNvPr id="14" name="Picture 13">
            <a:extLst>
              <a:ext uri="{FF2B5EF4-FFF2-40B4-BE49-F238E27FC236}">
                <a16:creationId xmlns:a16="http://schemas.microsoft.com/office/drawing/2014/main" id="{3666D1C2-2A95-4E34-3743-F962B9845289}"/>
              </a:ext>
            </a:extLst>
          </p:cNvPr>
          <p:cNvPicPr>
            <a:picLocks noChangeAspect="1"/>
          </p:cNvPicPr>
          <p:nvPr/>
        </p:nvPicPr>
        <p:blipFill>
          <a:blip r:embed="rId3"/>
          <a:stretch>
            <a:fillRect/>
          </a:stretch>
        </p:blipFill>
        <p:spPr>
          <a:xfrm>
            <a:off x="3040662" y="5359521"/>
            <a:ext cx="152742" cy="183196"/>
          </a:xfrm>
          <a:prstGeom prst="rect">
            <a:avLst/>
          </a:prstGeom>
          <a:noFill/>
        </p:spPr>
      </p:pic>
      <p:sp>
        <p:nvSpPr>
          <p:cNvPr id="16" name="Rectangle: Rounded Corners 15">
            <a:extLst>
              <a:ext uri="{FF2B5EF4-FFF2-40B4-BE49-F238E27FC236}">
                <a16:creationId xmlns:a16="http://schemas.microsoft.com/office/drawing/2014/main" id="{DD4A1ACE-F56C-BA7B-C1D3-60BB8AAF419B}"/>
              </a:ext>
            </a:extLst>
          </p:cNvPr>
          <p:cNvSpPr/>
          <p:nvPr/>
        </p:nvSpPr>
        <p:spPr>
          <a:xfrm>
            <a:off x="1361634" y="4752672"/>
            <a:ext cx="1877279" cy="368679"/>
          </a:xfrm>
          <a:prstGeom prst="roundRect">
            <a:avLst>
              <a:gd name="adj" fmla="val 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Automotive Brands History, Values &amp; Vehicles </a:t>
            </a:r>
          </a:p>
        </p:txBody>
      </p:sp>
      <p:pic>
        <p:nvPicPr>
          <p:cNvPr id="17" name="Picture 16">
            <a:extLst>
              <a:ext uri="{FF2B5EF4-FFF2-40B4-BE49-F238E27FC236}">
                <a16:creationId xmlns:a16="http://schemas.microsoft.com/office/drawing/2014/main" id="{BE76A5CB-68AC-7ADF-56F7-17756ED9FA37}"/>
              </a:ext>
            </a:extLst>
          </p:cNvPr>
          <p:cNvPicPr>
            <a:picLocks noChangeAspect="1"/>
          </p:cNvPicPr>
          <p:nvPr/>
        </p:nvPicPr>
        <p:blipFill>
          <a:blip r:embed="rId4"/>
          <a:stretch>
            <a:fillRect/>
          </a:stretch>
        </p:blipFill>
        <p:spPr>
          <a:xfrm>
            <a:off x="3040662" y="4925527"/>
            <a:ext cx="152742" cy="183196"/>
          </a:xfrm>
          <a:prstGeom prst="rect">
            <a:avLst/>
          </a:prstGeom>
          <a:noFill/>
        </p:spPr>
      </p:pic>
      <p:sp>
        <p:nvSpPr>
          <p:cNvPr id="21" name="Rectangle: Rounded Corners 20">
            <a:extLst>
              <a:ext uri="{FF2B5EF4-FFF2-40B4-BE49-F238E27FC236}">
                <a16:creationId xmlns:a16="http://schemas.microsoft.com/office/drawing/2014/main" id="{0C770F54-62F8-DCFC-973D-32BD18003AC4}"/>
              </a:ext>
            </a:extLst>
          </p:cNvPr>
          <p:cNvSpPr/>
          <p:nvPr/>
        </p:nvSpPr>
        <p:spPr>
          <a:xfrm>
            <a:off x="1367214" y="4308348"/>
            <a:ext cx="1866117" cy="370779"/>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EV &amp; Hybrid Introduction: IMI Level 1</a:t>
            </a:r>
          </a:p>
        </p:txBody>
      </p:sp>
      <p:pic>
        <p:nvPicPr>
          <p:cNvPr id="22" name="Picture 21">
            <a:extLst>
              <a:ext uri="{FF2B5EF4-FFF2-40B4-BE49-F238E27FC236}">
                <a16:creationId xmlns:a16="http://schemas.microsoft.com/office/drawing/2014/main" id="{094BC615-A4E0-289C-4F47-43E4CF864071}"/>
              </a:ext>
            </a:extLst>
          </p:cNvPr>
          <p:cNvPicPr>
            <a:picLocks noChangeAspect="1"/>
          </p:cNvPicPr>
          <p:nvPr/>
        </p:nvPicPr>
        <p:blipFill>
          <a:blip r:embed="rId3"/>
          <a:stretch>
            <a:fillRect/>
          </a:stretch>
        </p:blipFill>
        <p:spPr>
          <a:xfrm>
            <a:off x="3064769" y="4483049"/>
            <a:ext cx="152874" cy="183196"/>
          </a:xfrm>
          <a:prstGeom prst="rect">
            <a:avLst/>
          </a:prstGeom>
          <a:noFill/>
        </p:spPr>
      </p:pic>
      <p:cxnSp>
        <p:nvCxnSpPr>
          <p:cNvPr id="27" name="Straight Connector 26">
            <a:extLst>
              <a:ext uri="{FF2B5EF4-FFF2-40B4-BE49-F238E27FC236}">
                <a16:creationId xmlns:a16="http://schemas.microsoft.com/office/drawing/2014/main" id="{9E5F5FA5-CE43-EE1C-C9AB-24B52AB91351}"/>
              </a:ext>
            </a:extLst>
          </p:cNvPr>
          <p:cNvCxnSpPr>
            <a:cxnSpLocks/>
          </p:cNvCxnSpPr>
          <p:nvPr/>
        </p:nvCxnSpPr>
        <p:spPr>
          <a:xfrm flipV="1">
            <a:off x="1372796" y="4211732"/>
            <a:ext cx="3841240" cy="30823"/>
          </a:xfrm>
          <a:prstGeom prst="line">
            <a:avLst/>
          </a:prstGeom>
          <a:ln w="15875">
            <a:solidFill>
              <a:srgbClr val="1F4E79"/>
            </a:solidFill>
            <a:prstDash val="dash"/>
          </a:ln>
        </p:spPr>
        <p:style>
          <a:lnRef idx="1">
            <a:schemeClr val="accent1"/>
          </a:lnRef>
          <a:fillRef idx="0">
            <a:schemeClr val="accent1"/>
          </a:fillRef>
          <a:effectRef idx="0">
            <a:schemeClr val="accent1"/>
          </a:effectRef>
          <a:fontRef idx="minor">
            <a:schemeClr val="tx1"/>
          </a:fontRef>
        </p:style>
      </p:cxnSp>
      <p:sp>
        <p:nvSpPr>
          <p:cNvPr id="31" name="Rectangle: Rounded Corners 30">
            <a:extLst>
              <a:ext uri="{FF2B5EF4-FFF2-40B4-BE49-F238E27FC236}">
                <a16:creationId xmlns:a16="http://schemas.microsoft.com/office/drawing/2014/main" id="{FAC502CD-40CB-890E-5556-A18EF933F85A}"/>
              </a:ext>
            </a:extLst>
          </p:cNvPr>
          <p:cNvSpPr/>
          <p:nvPr/>
        </p:nvSpPr>
        <p:spPr>
          <a:xfrm>
            <a:off x="1381453" y="3879487"/>
            <a:ext cx="1866117" cy="308102"/>
          </a:xfrm>
          <a:prstGeom prst="roundRect">
            <a:avLst>
              <a:gd name="adj" fmla="val 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Foundation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Assessment</a:t>
            </a:r>
          </a:p>
        </p:txBody>
      </p:sp>
      <p:sp>
        <p:nvSpPr>
          <p:cNvPr id="35" name="Rectangle: Rounded Corners 34">
            <a:extLst>
              <a:ext uri="{FF2B5EF4-FFF2-40B4-BE49-F238E27FC236}">
                <a16:creationId xmlns:a16="http://schemas.microsoft.com/office/drawing/2014/main" id="{C0940E4C-3C1B-343C-14C6-D1F0078D2052}"/>
              </a:ext>
            </a:extLst>
          </p:cNvPr>
          <p:cNvSpPr/>
          <p:nvPr/>
        </p:nvSpPr>
        <p:spPr>
          <a:xfrm>
            <a:off x="3362506" y="3379074"/>
            <a:ext cx="1859829" cy="374904"/>
          </a:xfrm>
          <a:prstGeom prst="roundRect">
            <a:avLst>
              <a:gd name="adj" fmla="val 2696"/>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rPr>
              <a:t>Customer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rPr>
              <a:t>Communications</a:t>
            </a:r>
            <a:endParaRPr lang="en-US" sz="1100">
              <a:solidFill>
                <a:prstClr val="black"/>
              </a:solidFill>
              <a:latin typeface="Calibri" panose="020F0502020204030204"/>
            </a:endParaRPr>
          </a:p>
        </p:txBody>
      </p:sp>
      <p:pic>
        <p:nvPicPr>
          <p:cNvPr id="38" name="Picture 37">
            <a:extLst>
              <a:ext uri="{FF2B5EF4-FFF2-40B4-BE49-F238E27FC236}">
                <a16:creationId xmlns:a16="http://schemas.microsoft.com/office/drawing/2014/main" id="{533A3315-89E9-01A7-B00D-002E431565D7}"/>
              </a:ext>
            </a:extLst>
          </p:cNvPr>
          <p:cNvPicPr>
            <a:picLocks noChangeAspect="1"/>
          </p:cNvPicPr>
          <p:nvPr/>
        </p:nvPicPr>
        <p:blipFill>
          <a:blip r:embed="rId3"/>
          <a:stretch>
            <a:fillRect/>
          </a:stretch>
        </p:blipFill>
        <p:spPr>
          <a:xfrm>
            <a:off x="5019139" y="3549243"/>
            <a:ext cx="153108" cy="183196"/>
          </a:xfrm>
          <a:prstGeom prst="rect">
            <a:avLst/>
          </a:prstGeom>
          <a:solidFill>
            <a:srgbClr val="DEEBF7"/>
          </a:solidFill>
        </p:spPr>
      </p:pic>
      <p:cxnSp>
        <p:nvCxnSpPr>
          <p:cNvPr id="40" name="Straight Connector 39">
            <a:extLst>
              <a:ext uri="{FF2B5EF4-FFF2-40B4-BE49-F238E27FC236}">
                <a16:creationId xmlns:a16="http://schemas.microsoft.com/office/drawing/2014/main" id="{1033EB3D-9613-A7B0-D9E3-962467ABF3D8}"/>
              </a:ext>
            </a:extLst>
          </p:cNvPr>
          <p:cNvCxnSpPr>
            <a:cxnSpLocks/>
          </p:cNvCxnSpPr>
          <p:nvPr/>
        </p:nvCxnSpPr>
        <p:spPr>
          <a:xfrm>
            <a:off x="1382196" y="3816732"/>
            <a:ext cx="3840139" cy="0"/>
          </a:xfrm>
          <a:prstGeom prst="line">
            <a:avLst/>
          </a:prstGeom>
          <a:ln w="15875">
            <a:solidFill>
              <a:srgbClr val="1F4E79"/>
            </a:solidFill>
            <a:prstDash val="dash"/>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83A14B3F-50DD-08B9-3A46-332559965121}"/>
              </a:ext>
            </a:extLst>
          </p:cNvPr>
          <p:cNvSpPr/>
          <p:nvPr/>
        </p:nvSpPr>
        <p:spPr>
          <a:xfrm>
            <a:off x="3373020" y="2547646"/>
            <a:ext cx="1859829" cy="370779"/>
          </a:xfrm>
          <a:prstGeom prst="roundRect">
            <a:avLst>
              <a:gd name="adj" fmla="val 1793"/>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black"/>
                </a:solidFill>
                <a:effectLst/>
                <a:uLnTx/>
                <a:uFillTx/>
                <a:latin typeface="Calibri" panose="020F0502020204030204"/>
                <a:ea typeface="+mn-ea"/>
                <a:cs typeface="+mn-cs"/>
              </a:rPr>
              <a:t>New Product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black"/>
                </a:solidFill>
                <a:effectLst/>
                <a:uLnTx/>
                <a:uFillTx/>
                <a:latin typeface="Calibri" panose="020F0502020204030204"/>
                <a:ea typeface="+mn-ea"/>
                <a:cs typeface="+mn-cs"/>
              </a:rPr>
              <a:t>Launch Training</a:t>
            </a:r>
          </a:p>
        </p:txBody>
      </p:sp>
      <p:pic>
        <p:nvPicPr>
          <p:cNvPr id="45" name="Picture 44">
            <a:extLst>
              <a:ext uri="{FF2B5EF4-FFF2-40B4-BE49-F238E27FC236}">
                <a16:creationId xmlns:a16="http://schemas.microsoft.com/office/drawing/2014/main" id="{DCCCBECB-257B-CAA8-8905-3A952F02EB28}"/>
              </a:ext>
            </a:extLst>
          </p:cNvPr>
          <p:cNvPicPr>
            <a:picLocks noChangeAspect="1"/>
          </p:cNvPicPr>
          <p:nvPr/>
        </p:nvPicPr>
        <p:blipFill>
          <a:blip r:embed="rId4"/>
          <a:stretch>
            <a:fillRect/>
          </a:stretch>
        </p:blipFill>
        <p:spPr>
          <a:xfrm>
            <a:off x="5044433" y="2737303"/>
            <a:ext cx="152518" cy="183196"/>
          </a:xfrm>
          <a:prstGeom prst="rect">
            <a:avLst/>
          </a:prstGeom>
          <a:noFill/>
        </p:spPr>
      </p:pic>
      <p:pic>
        <p:nvPicPr>
          <p:cNvPr id="46" name="Picture 45">
            <a:extLst>
              <a:ext uri="{FF2B5EF4-FFF2-40B4-BE49-F238E27FC236}">
                <a16:creationId xmlns:a16="http://schemas.microsoft.com/office/drawing/2014/main" id="{2FF6734A-D437-E554-1B4A-93CE92BAC704}"/>
              </a:ext>
            </a:extLst>
          </p:cNvPr>
          <p:cNvPicPr>
            <a:picLocks noChangeAspect="1"/>
          </p:cNvPicPr>
          <p:nvPr/>
        </p:nvPicPr>
        <p:blipFill>
          <a:blip r:embed="rId3"/>
          <a:stretch>
            <a:fillRect/>
          </a:stretch>
        </p:blipFill>
        <p:spPr>
          <a:xfrm>
            <a:off x="5049056" y="2570963"/>
            <a:ext cx="152518" cy="183196"/>
          </a:xfrm>
          <a:prstGeom prst="rect">
            <a:avLst/>
          </a:prstGeom>
          <a:noFill/>
        </p:spPr>
      </p:pic>
      <p:sp>
        <p:nvSpPr>
          <p:cNvPr id="48" name="Rectangle: Rounded Corners 47">
            <a:extLst>
              <a:ext uri="{FF2B5EF4-FFF2-40B4-BE49-F238E27FC236}">
                <a16:creationId xmlns:a16="http://schemas.microsoft.com/office/drawing/2014/main" id="{411D88B8-8889-1B1F-DC1E-B4F2C7D350CA}"/>
              </a:ext>
            </a:extLst>
          </p:cNvPr>
          <p:cNvSpPr/>
          <p:nvPr/>
        </p:nvSpPr>
        <p:spPr>
          <a:xfrm>
            <a:off x="3373020" y="2138469"/>
            <a:ext cx="1859829" cy="370779"/>
          </a:xfrm>
          <a:prstGeom prst="roundRect">
            <a:avLst>
              <a:gd name="adj" fmla="val 1793"/>
            </a:avLst>
          </a:prstGeom>
          <a:solidFill>
            <a:srgbClr val="DEEBF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Advanced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Sales Process</a:t>
            </a:r>
          </a:p>
        </p:txBody>
      </p:sp>
      <p:pic>
        <p:nvPicPr>
          <p:cNvPr id="49" name="Picture 48">
            <a:extLst>
              <a:ext uri="{FF2B5EF4-FFF2-40B4-BE49-F238E27FC236}">
                <a16:creationId xmlns:a16="http://schemas.microsoft.com/office/drawing/2014/main" id="{2480AF08-02F0-4A94-CD4A-CE806C7A6D36}"/>
              </a:ext>
            </a:extLst>
          </p:cNvPr>
          <p:cNvPicPr>
            <a:picLocks noChangeAspect="1"/>
          </p:cNvPicPr>
          <p:nvPr/>
        </p:nvPicPr>
        <p:blipFill>
          <a:blip r:embed="rId3"/>
          <a:stretch>
            <a:fillRect/>
          </a:stretch>
        </p:blipFill>
        <p:spPr>
          <a:xfrm>
            <a:off x="5019139" y="2249004"/>
            <a:ext cx="182105" cy="183196"/>
          </a:xfrm>
          <a:prstGeom prst="rect">
            <a:avLst/>
          </a:prstGeom>
          <a:noFill/>
        </p:spPr>
      </p:pic>
      <p:sp>
        <p:nvSpPr>
          <p:cNvPr id="51" name="Rectangle: Rounded Corners 50">
            <a:extLst>
              <a:ext uri="{FF2B5EF4-FFF2-40B4-BE49-F238E27FC236}">
                <a16:creationId xmlns:a16="http://schemas.microsoft.com/office/drawing/2014/main" id="{1F961919-305B-C842-F6A2-E5ECE7C63C43}"/>
              </a:ext>
            </a:extLst>
          </p:cNvPr>
          <p:cNvSpPr/>
          <p:nvPr/>
        </p:nvSpPr>
        <p:spPr>
          <a:xfrm>
            <a:off x="3362506" y="2960598"/>
            <a:ext cx="1859829" cy="370779"/>
          </a:xfrm>
          <a:prstGeom prst="roundRect">
            <a:avLst>
              <a:gd name="adj" fmla="val 1793"/>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Existing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Product Training</a:t>
            </a:r>
          </a:p>
        </p:txBody>
      </p:sp>
      <p:pic>
        <p:nvPicPr>
          <p:cNvPr id="53" name="Picture 52">
            <a:extLst>
              <a:ext uri="{FF2B5EF4-FFF2-40B4-BE49-F238E27FC236}">
                <a16:creationId xmlns:a16="http://schemas.microsoft.com/office/drawing/2014/main" id="{5E0B30FB-143F-CD25-A907-192C768D552A}"/>
              </a:ext>
            </a:extLst>
          </p:cNvPr>
          <p:cNvPicPr>
            <a:picLocks noChangeAspect="1"/>
          </p:cNvPicPr>
          <p:nvPr/>
        </p:nvPicPr>
        <p:blipFill>
          <a:blip r:embed="rId4"/>
          <a:stretch>
            <a:fillRect/>
          </a:stretch>
        </p:blipFill>
        <p:spPr>
          <a:xfrm>
            <a:off x="5044433" y="3057762"/>
            <a:ext cx="152844" cy="183196"/>
          </a:xfrm>
          <a:prstGeom prst="rect">
            <a:avLst/>
          </a:prstGeom>
          <a:noFill/>
        </p:spPr>
      </p:pic>
      <p:cxnSp>
        <p:nvCxnSpPr>
          <p:cNvPr id="56" name="Straight Connector 55">
            <a:extLst>
              <a:ext uri="{FF2B5EF4-FFF2-40B4-BE49-F238E27FC236}">
                <a16:creationId xmlns:a16="http://schemas.microsoft.com/office/drawing/2014/main" id="{2165E00D-2A65-D6C7-240C-2DD094647D0A}"/>
              </a:ext>
            </a:extLst>
          </p:cNvPr>
          <p:cNvCxnSpPr>
            <a:cxnSpLocks/>
          </p:cNvCxnSpPr>
          <p:nvPr/>
        </p:nvCxnSpPr>
        <p:spPr>
          <a:xfrm>
            <a:off x="1382196" y="2066373"/>
            <a:ext cx="3840139" cy="0"/>
          </a:xfrm>
          <a:prstGeom prst="line">
            <a:avLst/>
          </a:prstGeom>
          <a:ln w="15875">
            <a:solidFill>
              <a:srgbClr val="1F4E79"/>
            </a:solidFill>
            <a:prstDash val="dash"/>
          </a:ln>
        </p:spPr>
        <p:style>
          <a:lnRef idx="1">
            <a:schemeClr val="accent1"/>
          </a:lnRef>
          <a:fillRef idx="0">
            <a:schemeClr val="accent1"/>
          </a:fillRef>
          <a:effectRef idx="0">
            <a:schemeClr val="accent1"/>
          </a:effectRef>
          <a:fontRef idx="minor">
            <a:schemeClr val="tx1"/>
          </a:fontRef>
        </p:style>
      </p:cxnSp>
      <p:sp>
        <p:nvSpPr>
          <p:cNvPr id="57" name="Rectangle: Rounded Corners 56">
            <a:extLst>
              <a:ext uri="{FF2B5EF4-FFF2-40B4-BE49-F238E27FC236}">
                <a16:creationId xmlns:a16="http://schemas.microsoft.com/office/drawing/2014/main" id="{10F1E7EF-1116-839E-6B8E-9315EEF4E76B}"/>
              </a:ext>
            </a:extLst>
          </p:cNvPr>
          <p:cNvSpPr/>
          <p:nvPr/>
        </p:nvSpPr>
        <p:spPr>
          <a:xfrm>
            <a:off x="3379508" y="1699411"/>
            <a:ext cx="1866117" cy="308102"/>
          </a:xfrm>
          <a:prstGeom prst="roundRect">
            <a:avLst>
              <a:gd name="adj" fmla="val 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a:solidFill>
                  <a:prstClr val="black"/>
                </a:solidFill>
                <a:latin typeface="Calibri" panose="020F0502020204030204"/>
              </a:rPr>
              <a:t>IMI Accreditation</a:t>
            </a: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 Assessment</a:t>
            </a:r>
          </a:p>
        </p:txBody>
      </p:sp>
      <p:sp>
        <p:nvSpPr>
          <p:cNvPr id="59" name="Rectangle: Rounded Corners 58">
            <a:extLst>
              <a:ext uri="{FF2B5EF4-FFF2-40B4-BE49-F238E27FC236}">
                <a16:creationId xmlns:a16="http://schemas.microsoft.com/office/drawing/2014/main" id="{A768694E-9A32-942E-FD4B-EE6E7B16A6A6}"/>
              </a:ext>
            </a:extLst>
          </p:cNvPr>
          <p:cNvSpPr/>
          <p:nvPr/>
        </p:nvSpPr>
        <p:spPr>
          <a:xfrm>
            <a:off x="1361634" y="1345482"/>
            <a:ext cx="3871215" cy="280384"/>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a:solidFill>
                  <a:prstClr val="black"/>
                </a:solidFill>
                <a:latin typeface="Calibri" panose="020F0502020204030204"/>
              </a:rPr>
              <a:t>Al-Futtaim Sales Executive Graduation </a:t>
            </a:r>
            <a:endParaRPr kumimoji="0" lang="en-US" sz="16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Rectangle: Rounded Corners 61">
            <a:extLst>
              <a:ext uri="{FF2B5EF4-FFF2-40B4-BE49-F238E27FC236}">
                <a16:creationId xmlns:a16="http://schemas.microsoft.com/office/drawing/2014/main" id="{1BAE42A3-6691-A9D1-445B-2A1B36D3077A}"/>
              </a:ext>
            </a:extLst>
          </p:cNvPr>
          <p:cNvSpPr/>
          <p:nvPr/>
        </p:nvSpPr>
        <p:spPr>
          <a:xfrm rot="5400000" flipH="1">
            <a:off x="3041660" y="-982713"/>
            <a:ext cx="529517" cy="3878412"/>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a:solidFill>
                  <a:prstClr val="white"/>
                </a:solidFill>
                <a:latin typeface="Calibri" panose="020F0502020204030204"/>
              </a:rPr>
              <a:t>AL-FUTTAIM 2025 SALES EXECUTIVE CERTIFICATION PROGRAMME</a:t>
            </a:r>
            <a:endParaRPr kumimoji="0" lang="en-US" sz="1600" b="0" i="0" u="none" strike="noStrike" kern="1200" cap="none" spc="0" normalizeH="0" baseline="0" noProof="0">
              <a:ln>
                <a:noFill/>
              </a:ln>
              <a:solidFill>
                <a:prstClr val="white"/>
              </a:solidFill>
              <a:effectLst/>
              <a:uLnTx/>
              <a:uFillTx/>
              <a:latin typeface="Calibri" panose="020F0502020204030204"/>
            </a:endParaRPr>
          </a:p>
        </p:txBody>
      </p:sp>
      <p:sp>
        <p:nvSpPr>
          <p:cNvPr id="65" name="Rectangle: Rounded Corners 64">
            <a:extLst>
              <a:ext uri="{FF2B5EF4-FFF2-40B4-BE49-F238E27FC236}">
                <a16:creationId xmlns:a16="http://schemas.microsoft.com/office/drawing/2014/main" id="{1623CA40-CA4A-99F3-318E-B96B3100CE14}"/>
              </a:ext>
            </a:extLst>
          </p:cNvPr>
          <p:cNvSpPr/>
          <p:nvPr/>
        </p:nvSpPr>
        <p:spPr>
          <a:xfrm>
            <a:off x="1097754" y="601012"/>
            <a:ext cx="4437163" cy="5601085"/>
          </a:xfrm>
          <a:prstGeom prst="roundRect">
            <a:avLst>
              <a:gd name="adj" fmla="val 1422"/>
            </a:avLst>
          </a:prstGeom>
          <a:no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Rounded Corners 67">
            <a:extLst>
              <a:ext uri="{FF2B5EF4-FFF2-40B4-BE49-F238E27FC236}">
                <a16:creationId xmlns:a16="http://schemas.microsoft.com/office/drawing/2014/main" id="{ED03824F-B75F-32C3-7913-85907325A79E}"/>
              </a:ext>
            </a:extLst>
          </p:cNvPr>
          <p:cNvSpPr/>
          <p:nvPr/>
        </p:nvSpPr>
        <p:spPr>
          <a:xfrm>
            <a:off x="8404613" y="2962125"/>
            <a:ext cx="2475748" cy="933749"/>
          </a:xfrm>
          <a:prstGeom prst="roundRect">
            <a:avLst>
              <a:gd name="adj" fmla="val 1422"/>
            </a:avLst>
          </a:prstGeom>
          <a:solidFill>
            <a:srgbClr val="DEEBF7"/>
          </a:solid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IMI Sales Supervisor Certification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chemeClr val="tx1"/>
                </a:solidFill>
                <a:latin typeface="Calibri" panose="020F0502020204030204"/>
              </a:rPr>
              <a:t>Programme</a:t>
            </a:r>
            <a:endPar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70" name="Rectangle: Rounded Corners 69">
            <a:extLst>
              <a:ext uri="{FF2B5EF4-FFF2-40B4-BE49-F238E27FC236}">
                <a16:creationId xmlns:a16="http://schemas.microsoft.com/office/drawing/2014/main" id="{480188A4-388F-B3B1-8A1B-72E42269B611}"/>
              </a:ext>
            </a:extLst>
          </p:cNvPr>
          <p:cNvSpPr/>
          <p:nvPr/>
        </p:nvSpPr>
        <p:spPr>
          <a:xfrm>
            <a:off x="8404613" y="1667441"/>
            <a:ext cx="2475748" cy="919292"/>
          </a:xfrm>
          <a:prstGeom prst="roundRect">
            <a:avLst>
              <a:gd name="adj" fmla="val 1422"/>
            </a:avLst>
          </a:prstGeom>
          <a:solidFill>
            <a:srgbClr val="1F4E79"/>
          </a:solid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chemeClr val="bg1"/>
                </a:solidFill>
                <a:effectLst/>
                <a:uLnTx/>
                <a:uFillTx/>
                <a:latin typeface="Calibri" panose="020F0502020204030204"/>
                <a:ea typeface="+mn-ea"/>
                <a:cs typeface="+mn-cs"/>
              </a:rPr>
              <a:t>SALES MANAGER</a:t>
            </a:r>
          </a:p>
        </p:txBody>
      </p:sp>
      <p:sp>
        <p:nvSpPr>
          <p:cNvPr id="74" name="Rectangle: Rounded Corners 73">
            <a:extLst>
              <a:ext uri="{FF2B5EF4-FFF2-40B4-BE49-F238E27FC236}">
                <a16:creationId xmlns:a16="http://schemas.microsoft.com/office/drawing/2014/main" id="{BA657322-F170-716C-3D0B-CB42CAF5C9CA}"/>
              </a:ext>
            </a:extLst>
          </p:cNvPr>
          <p:cNvSpPr/>
          <p:nvPr/>
        </p:nvSpPr>
        <p:spPr>
          <a:xfrm>
            <a:off x="7604312" y="641347"/>
            <a:ext cx="4007223" cy="5601085"/>
          </a:xfrm>
          <a:prstGeom prst="roundRect">
            <a:avLst>
              <a:gd name="adj" fmla="val 1422"/>
            </a:avLst>
          </a:prstGeom>
          <a:no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Rounded Corners 74">
            <a:extLst>
              <a:ext uri="{FF2B5EF4-FFF2-40B4-BE49-F238E27FC236}">
                <a16:creationId xmlns:a16="http://schemas.microsoft.com/office/drawing/2014/main" id="{8A00493E-F0EE-8FF1-F2B8-1F7BE1D05832}"/>
              </a:ext>
            </a:extLst>
          </p:cNvPr>
          <p:cNvSpPr/>
          <p:nvPr/>
        </p:nvSpPr>
        <p:spPr>
          <a:xfrm rot="5400000" flipH="1">
            <a:off x="9380146" y="-673971"/>
            <a:ext cx="529517" cy="3341597"/>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a:solidFill>
                  <a:prstClr val="white"/>
                </a:solidFill>
                <a:latin typeface="Calibri" panose="020F0502020204030204"/>
              </a:rPr>
              <a:t>SALES EXCUTIVE CAREER PATH</a:t>
            </a:r>
            <a:endParaRPr kumimoji="0" lang="en-US" sz="1600" b="0" i="0" u="none" strike="noStrike" kern="1200" cap="none" spc="0" normalizeH="0" baseline="0" noProof="0">
              <a:ln>
                <a:noFill/>
              </a:ln>
              <a:solidFill>
                <a:prstClr val="white"/>
              </a:solidFill>
              <a:effectLst/>
              <a:uLnTx/>
              <a:uFillTx/>
              <a:latin typeface="Calibri" panose="020F0502020204030204"/>
            </a:endParaRPr>
          </a:p>
        </p:txBody>
      </p:sp>
      <p:sp>
        <p:nvSpPr>
          <p:cNvPr id="76" name="Rectangle: Rounded Corners 75">
            <a:extLst>
              <a:ext uri="{FF2B5EF4-FFF2-40B4-BE49-F238E27FC236}">
                <a16:creationId xmlns:a16="http://schemas.microsoft.com/office/drawing/2014/main" id="{8E898137-6B28-DD8C-DC04-33420DA6A99A}"/>
              </a:ext>
            </a:extLst>
          </p:cNvPr>
          <p:cNvSpPr/>
          <p:nvPr/>
        </p:nvSpPr>
        <p:spPr>
          <a:xfrm>
            <a:off x="8404613" y="5024579"/>
            <a:ext cx="2475748" cy="933749"/>
          </a:xfrm>
          <a:prstGeom prst="roundRect">
            <a:avLst>
              <a:gd name="adj" fmla="val 1422"/>
            </a:avLst>
          </a:prstGeom>
          <a:no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chemeClr val="tx1"/>
                </a:solidFill>
                <a:effectLst/>
                <a:uLnTx/>
                <a:uFillTx/>
                <a:latin typeface="Calibri" panose="020F0502020204030204"/>
                <a:ea typeface="+mn-ea"/>
                <a:cs typeface="+mn-cs"/>
              </a:rPr>
              <a:t>Al-Futtaim Certified Sales Executive</a:t>
            </a:r>
          </a:p>
        </p:txBody>
      </p:sp>
      <p:sp>
        <p:nvSpPr>
          <p:cNvPr id="77" name="Arrow: Right 76">
            <a:extLst>
              <a:ext uri="{FF2B5EF4-FFF2-40B4-BE49-F238E27FC236}">
                <a16:creationId xmlns:a16="http://schemas.microsoft.com/office/drawing/2014/main" id="{8444EFD6-AAF3-AAC6-E212-CCD48DDDEEC9}"/>
              </a:ext>
            </a:extLst>
          </p:cNvPr>
          <p:cNvSpPr/>
          <p:nvPr/>
        </p:nvSpPr>
        <p:spPr>
          <a:xfrm rot="16200000">
            <a:off x="9518087" y="4726541"/>
            <a:ext cx="248799" cy="225959"/>
          </a:xfrm>
          <a:prstGeom prs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Arrow: Right 77">
            <a:extLst>
              <a:ext uri="{FF2B5EF4-FFF2-40B4-BE49-F238E27FC236}">
                <a16:creationId xmlns:a16="http://schemas.microsoft.com/office/drawing/2014/main" id="{EA4F18F4-321B-1AFD-E36C-35D98EE046BF}"/>
              </a:ext>
            </a:extLst>
          </p:cNvPr>
          <p:cNvSpPr/>
          <p:nvPr/>
        </p:nvSpPr>
        <p:spPr>
          <a:xfrm rot="16200000">
            <a:off x="9518087" y="2673981"/>
            <a:ext cx="248799" cy="225959"/>
          </a:xfrm>
          <a:prstGeom prs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Arrow: Right 84">
            <a:extLst>
              <a:ext uri="{FF2B5EF4-FFF2-40B4-BE49-F238E27FC236}">
                <a16:creationId xmlns:a16="http://schemas.microsoft.com/office/drawing/2014/main" id="{1A47D354-177F-D8A3-96EE-C0F3A015C271}"/>
              </a:ext>
            </a:extLst>
          </p:cNvPr>
          <p:cNvSpPr/>
          <p:nvPr/>
        </p:nvSpPr>
        <p:spPr>
          <a:xfrm>
            <a:off x="5640512" y="3328909"/>
            <a:ext cx="1868553" cy="328691"/>
          </a:xfrm>
          <a:prstGeom prs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6" name="Picture 85">
            <a:extLst>
              <a:ext uri="{FF2B5EF4-FFF2-40B4-BE49-F238E27FC236}">
                <a16:creationId xmlns:a16="http://schemas.microsoft.com/office/drawing/2014/main" id="{CB8B2E21-42D0-6FC5-8644-5C5BFC1A4DA3}"/>
              </a:ext>
            </a:extLst>
          </p:cNvPr>
          <p:cNvPicPr>
            <a:picLocks noChangeAspect="1"/>
          </p:cNvPicPr>
          <p:nvPr/>
        </p:nvPicPr>
        <p:blipFill>
          <a:blip r:embed="rId3"/>
          <a:stretch>
            <a:fillRect/>
          </a:stretch>
        </p:blipFill>
        <p:spPr>
          <a:xfrm>
            <a:off x="3040662" y="3961692"/>
            <a:ext cx="153108" cy="183196"/>
          </a:xfrm>
          <a:prstGeom prst="rect">
            <a:avLst/>
          </a:prstGeom>
          <a:solidFill>
            <a:srgbClr val="DEEBF7"/>
          </a:solidFill>
        </p:spPr>
      </p:pic>
      <p:pic>
        <p:nvPicPr>
          <p:cNvPr id="87" name="Picture 86">
            <a:extLst>
              <a:ext uri="{FF2B5EF4-FFF2-40B4-BE49-F238E27FC236}">
                <a16:creationId xmlns:a16="http://schemas.microsoft.com/office/drawing/2014/main" id="{52D37605-AE61-4161-578D-A9E2A276C628}"/>
              </a:ext>
            </a:extLst>
          </p:cNvPr>
          <p:cNvPicPr>
            <a:picLocks noChangeAspect="1"/>
          </p:cNvPicPr>
          <p:nvPr/>
        </p:nvPicPr>
        <p:blipFill>
          <a:blip r:embed="rId3"/>
          <a:stretch>
            <a:fillRect/>
          </a:stretch>
        </p:blipFill>
        <p:spPr>
          <a:xfrm>
            <a:off x="5060928" y="1769588"/>
            <a:ext cx="153108" cy="183196"/>
          </a:xfrm>
          <a:prstGeom prst="rect">
            <a:avLst/>
          </a:prstGeom>
          <a:solidFill>
            <a:srgbClr val="DEEBF7"/>
          </a:solidFill>
        </p:spPr>
      </p:pic>
      <p:sp>
        <p:nvSpPr>
          <p:cNvPr id="3" name="Rectangle: Rounded Corners 2">
            <a:extLst>
              <a:ext uri="{FF2B5EF4-FFF2-40B4-BE49-F238E27FC236}">
                <a16:creationId xmlns:a16="http://schemas.microsoft.com/office/drawing/2014/main" id="{41EBA40D-4687-61C0-1CB9-E677326A723C}"/>
              </a:ext>
            </a:extLst>
          </p:cNvPr>
          <p:cNvSpPr/>
          <p:nvPr/>
        </p:nvSpPr>
        <p:spPr>
          <a:xfrm>
            <a:off x="8404612" y="4271266"/>
            <a:ext cx="2475748" cy="383197"/>
          </a:xfrm>
          <a:prstGeom prst="roundRect">
            <a:avLst>
              <a:gd name="adj" fmla="val 1422"/>
            </a:avLst>
          </a:prstGeom>
          <a:solidFill>
            <a:srgbClr val="DEEBF7"/>
          </a:solid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Buddy Programme</a:t>
            </a:r>
          </a:p>
        </p:txBody>
      </p:sp>
      <p:sp>
        <p:nvSpPr>
          <p:cNvPr id="4" name="Arrow: Right 3">
            <a:extLst>
              <a:ext uri="{FF2B5EF4-FFF2-40B4-BE49-F238E27FC236}">
                <a16:creationId xmlns:a16="http://schemas.microsoft.com/office/drawing/2014/main" id="{C1E5B203-C474-C314-FD9D-6B86FC8EE448}"/>
              </a:ext>
            </a:extLst>
          </p:cNvPr>
          <p:cNvSpPr/>
          <p:nvPr/>
        </p:nvSpPr>
        <p:spPr>
          <a:xfrm rot="16200000">
            <a:off x="9518087" y="3965029"/>
            <a:ext cx="248799" cy="225959"/>
          </a:xfrm>
          <a:prstGeom prs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7211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10" presetClass="entr" presetSubtype="0" fill="hold"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10" presetClass="entr" presetSubtype="0" fill="hold"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500"/>
                                        <p:tgtEl>
                                          <p:spTgt spid="2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par>
                                <p:cTn id="41" presetID="10" presetClass="entr" presetSubtype="0" fill="hold" nodeType="withEffect">
                                  <p:stCondLst>
                                    <p:cond delay="0"/>
                                  </p:stCondLst>
                                  <p:childTnLst>
                                    <p:set>
                                      <p:cBhvr>
                                        <p:cTn id="42" dur="1" fill="hold">
                                          <p:stCondLst>
                                            <p:cond delay="0"/>
                                          </p:stCondLst>
                                        </p:cTn>
                                        <p:tgtEl>
                                          <p:spTgt spid="86"/>
                                        </p:tgtEl>
                                        <p:attrNameLst>
                                          <p:attrName>style.visibility</p:attrName>
                                        </p:attrNameLst>
                                      </p:cBhvr>
                                      <p:to>
                                        <p:strVal val="visible"/>
                                      </p:to>
                                    </p:set>
                                    <p:animEffect transition="in" filter="fade">
                                      <p:cBhvr>
                                        <p:cTn id="43" dur="500"/>
                                        <p:tgtEl>
                                          <p:spTgt spid="8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0"/>
                                        </p:tgtEl>
                                        <p:attrNameLst>
                                          <p:attrName>style.visibility</p:attrName>
                                        </p:attrNameLst>
                                      </p:cBhvr>
                                      <p:to>
                                        <p:strVal val="visible"/>
                                      </p:to>
                                    </p:set>
                                    <p:animEffect transition="in" filter="fade">
                                      <p:cBhvr>
                                        <p:cTn id="48" dur="500"/>
                                        <p:tgtEl>
                                          <p:spTgt spid="40"/>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5"/>
                                        </p:tgtEl>
                                        <p:attrNameLst>
                                          <p:attrName>style.visibility</p:attrName>
                                        </p:attrNameLst>
                                      </p:cBhvr>
                                      <p:to>
                                        <p:strVal val="visible"/>
                                      </p:to>
                                    </p:set>
                                    <p:animEffect transition="in" filter="fade">
                                      <p:cBhvr>
                                        <p:cTn id="53" dur="500"/>
                                        <p:tgtEl>
                                          <p:spTgt spid="35"/>
                                        </p:tgtEl>
                                      </p:cBhvr>
                                    </p:animEffect>
                                  </p:childTnLst>
                                </p:cTn>
                              </p:par>
                              <p:par>
                                <p:cTn id="54" presetID="10" presetClass="entr" presetSubtype="0" fill="hold" nodeType="withEffect">
                                  <p:stCondLst>
                                    <p:cond delay="0"/>
                                  </p:stCondLst>
                                  <p:childTnLst>
                                    <p:set>
                                      <p:cBhvr>
                                        <p:cTn id="55" dur="1" fill="hold">
                                          <p:stCondLst>
                                            <p:cond delay="0"/>
                                          </p:stCondLst>
                                        </p:cTn>
                                        <p:tgtEl>
                                          <p:spTgt spid="38"/>
                                        </p:tgtEl>
                                        <p:attrNameLst>
                                          <p:attrName>style.visibility</p:attrName>
                                        </p:attrNameLst>
                                      </p:cBhvr>
                                      <p:to>
                                        <p:strVal val="visible"/>
                                      </p:to>
                                    </p:set>
                                    <p:animEffect transition="in" filter="fade">
                                      <p:cBhvr>
                                        <p:cTn id="56" dur="500"/>
                                        <p:tgtEl>
                                          <p:spTgt spid="3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fade">
                                      <p:cBhvr>
                                        <p:cTn id="59" dur="500"/>
                                        <p:tgtEl>
                                          <p:spTgt spid="44"/>
                                        </p:tgtEl>
                                      </p:cBhvr>
                                    </p:animEffect>
                                  </p:childTnLst>
                                </p:cTn>
                              </p:par>
                              <p:par>
                                <p:cTn id="60" presetID="10" presetClass="entr" presetSubtype="0" fill="hold" nodeType="with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500"/>
                                        <p:tgtEl>
                                          <p:spTgt spid="45"/>
                                        </p:tgtEl>
                                      </p:cBhvr>
                                    </p:animEffect>
                                  </p:childTnLst>
                                </p:cTn>
                              </p:par>
                              <p:par>
                                <p:cTn id="63" presetID="10" presetClass="entr" presetSubtype="0" fill="hold" nodeType="withEffect">
                                  <p:stCondLst>
                                    <p:cond delay="0"/>
                                  </p:stCondLst>
                                  <p:childTnLst>
                                    <p:set>
                                      <p:cBhvr>
                                        <p:cTn id="64" dur="1" fill="hold">
                                          <p:stCondLst>
                                            <p:cond delay="0"/>
                                          </p:stCondLst>
                                        </p:cTn>
                                        <p:tgtEl>
                                          <p:spTgt spid="46"/>
                                        </p:tgtEl>
                                        <p:attrNameLst>
                                          <p:attrName>style.visibility</p:attrName>
                                        </p:attrNameLst>
                                      </p:cBhvr>
                                      <p:to>
                                        <p:strVal val="visible"/>
                                      </p:to>
                                    </p:set>
                                    <p:animEffect transition="in" filter="fade">
                                      <p:cBhvr>
                                        <p:cTn id="65" dur="500"/>
                                        <p:tgtEl>
                                          <p:spTgt spid="46"/>
                                        </p:tgtEl>
                                      </p:cBhvr>
                                    </p:animEffect>
                                  </p:childTnLst>
                                </p:cTn>
                              </p:par>
                              <p:par>
                                <p:cTn id="66" presetID="10" presetClass="entr" presetSubtype="0" fill="hold" nodeType="withEffect">
                                  <p:stCondLst>
                                    <p:cond delay="0"/>
                                  </p:stCondLst>
                                  <p:childTnLst>
                                    <p:set>
                                      <p:cBhvr>
                                        <p:cTn id="67" dur="1" fill="hold">
                                          <p:stCondLst>
                                            <p:cond delay="0"/>
                                          </p:stCondLst>
                                        </p:cTn>
                                        <p:tgtEl>
                                          <p:spTgt spid="49"/>
                                        </p:tgtEl>
                                        <p:attrNameLst>
                                          <p:attrName>style.visibility</p:attrName>
                                        </p:attrNameLst>
                                      </p:cBhvr>
                                      <p:to>
                                        <p:strVal val="visible"/>
                                      </p:to>
                                    </p:set>
                                    <p:animEffect transition="in" filter="fade">
                                      <p:cBhvr>
                                        <p:cTn id="68" dur="500"/>
                                        <p:tgtEl>
                                          <p:spTgt spid="49"/>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51"/>
                                        </p:tgtEl>
                                        <p:attrNameLst>
                                          <p:attrName>style.visibility</p:attrName>
                                        </p:attrNameLst>
                                      </p:cBhvr>
                                      <p:to>
                                        <p:strVal val="visible"/>
                                      </p:to>
                                    </p:set>
                                    <p:animEffect transition="in" filter="fade">
                                      <p:cBhvr>
                                        <p:cTn id="71" dur="500"/>
                                        <p:tgtEl>
                                          <p:spTgt spid="51"/>
                                        </p:tgtEl>
                                      </p:cBhvr>
                                    </p:animEffect>
                                  </p:childTnLst>
                                </p:cTn>
                              </p:par>
                              <p:par>
                                <p:cTn id="72" presetID="10" presetClass="entr" presetSubtype="0" fill="hold" nodeType="withEffect">
                                  <p:stCondLst>
                                    <p:cond delay="0"/>
                                  </p:stCondLst>
                                  <p:childTnLst>
                                    <p:set>
                                      <p:cBhvr>
                                        <p:cTn id="73" dur="1" fill="hold">
                                          <p:stCondLst>
                                            <p:cond delay="0"/>
                                          </p:stCondLst>
                                        </p:cTn>
                                        <p:tgtEl>
                                          <p:spTgt spid="53"/>
                                        </p:tgtEl>
                                        <p:attrNameLst>
                                          <p:attrName>style.visibility</p:attrName>
                                        </p:attrNameLst>
                                      </p:cBhvr>
                                      <p:to>
                                        <p:strVal val="visible"/>
                                      </p:to>
                                    </p:set>
                                    <p:animEffect transition="in" filter="fade">
                                      <p:cBhvr>
                                        <p:cTn id="74" dur="500"/>
                                        <p:tgtEl>
                                          <p:spTgt spid="5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48"/>
                                        </p:tgtEl>
                                        <p:attrNameLst>
                                          <p:attrName>style.visibility</p:attrName>
                                        </p:attrNameLst>
                                      </p:cBhvr>
                                      <p:to>
                                        <p:strVal val="visible"/>
                                      </p:to>
                                    </p:set>
                                    <p:animEffect transition="in" filter="fade">
                                      <p:cBhvr>
                                        <p:cTn id="77" dur="500"/>
                                        <p:tgtEl>
                                          <p:spTgt spid="48"/>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500"/>
                                        <p:tgtEl>
                                          <p:spTgt spid="5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par>
                                <p:cTn id="86" presetID="10" presetClass="entr" presetSubtype="0" fill="hold" nodeType="withEffect">
                                  <p:stCondLst>
                                    <p:cond delay="0"/>
                                  </p:stCondLst>
                                  <p:childTnLst>
                                    <p:set>
                                      <p:cBhvr>
                                        <p:cTn id="87" dur="1" fill="hold">
                                          <p:stCondLst>
                                            <p:cond delay="0"/>
                                          </p:stCondLst>
                                        </p:cTn>
                                        <p:tgtEl>
                                          <p:spTgt spid="87"/>
                                        </p:tgtEl>
                                        <p:attrNameLst>
                                          <p:attrName>style.visibility</p:attrName>
                                        </p:attrNameLst>
                                      </p:cBhvr>
                                      <p:to>
                                        <p:strVal val="visible"/>
                                      </p:to>
                                    </p:set>
                                    <p:animEffect transition="in" filter="fade">
                                      <p:cBhvr>
                                        <p:cTn id="88" dur="500"/>
                                        <p:tgtEl>
                                          <p:spTgt spid="87"/>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59"/>
                                        </p:tgtEl>
                                        <p:attrNameLst>
                                          <p:attrName>style.visibility</p:attrName>
                                        </p:attrNameLst>
                                      </p:cBhvr>
                                      <p:to>
                                        <p:strVal val="visible"/>
                                      </p:to>
                                    </p:set>
                                    <p:animEffect transition="in" filter="fade">
                                      <p:cBhvr>
                                        <p:cTn id="93" dur="500"/>
                                        <p:tgtEl>
                                          <p:spTgt spid="59"/>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grpId="0" nodeType="clickEffect">
                                  <p:stCondLst>
                                    <p:cond delay="0"/>
                                  </p:stCondLst>
                                  <p:childTnLst>
                                    <p:set>
                                      <p:cBhvr>
                                        <p:cTn id="97" dur="1" fill="hold">
                                          <p:stCondLst>
                                            <p:cond delay="0"/>
                                          </p:stCondLst>
                                        </p:cTn>
                                        <p:tgtEl>
                                          <p:spTgt spid="85"/>
                                        </p:tgtEl>
                                        <p:attrNameLst>
                                          <p:attrName>style.visibility</p:attrName>
                                        </p:attrNameLst>
                                      </p:cBhvr>
                                      <p:to>
                                        <p:strVal val="visible"/>
                                      </p:to>
                                    </p:set>
                                    <p:animEffect transition="in" filter="fade">
                                      <p:cBhvr>
                                        <p:cTn id="98" dur="500"/>
                                        <p:tgtEl>
                                          <p:spTgt spid="8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4"/>
                                        </p:tgtEl>
                                        <p:attrNameLst>
                                          <p:attrName>style.visibility</p:attrName>
                                        </p:attrNameLst>
                                      </p:cBhvr>
                                      <p:to>
                                        <p:strVal val="visible"/>
                                      </p:to>
                                    </p:set>
                                    <p:animEffect transition="in" filter="fade">
                                      <p:cBhvr>
                                        <p:cTn id="101" dur="500"/>
                                        <p:tgtEl>
                                          <p:spTgt spid="74"/>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75"/>
                                        </p:tgtEl>
                                        <p:attrNameLst>
                                          <p:attrName>style.visibility</p:attrName>
                                        </p:attrNameLst>
                                      </p:cBhvr>
                                      <p:to>
                                        <p:strVal val="visible"/>
                                      </p:to>
                                    </p:set>
                                    <p:animEffect transition="in" filter="fade">
                                      <p:cBhvr>
                                        <p:cTn id="104" dur="500"/>
                                        <p:tgtEl>
                                          <p:spTgt spid="75"/>
                                        </p:tgtEl>
                                      </p:cBhvr>
                                    </p:animEffect>
                                  </p:childTnLst>
                                </p:cTn>
                              </p:par>
                            </p:childTnLst>
                          </p:cTn>
                        </p:par>
                      </p:childTnLst>
                    </p:cTn>
                  </p:par>
                  <p:par>
                    <p:cTn id="105" fill="hold">
                      <p:stCondLst>
                        <p:cond delay="indefinite"/>
                      </p:stCondLst>
                      <p:childTnLst>
                        <p:par>
                          <p:cTn id="106" fill="hold">
                            <p:stCondLst>
                              <p:cond delay="0"/>
                            </p:stCondLst>
                            <p:childTnLst>
                              <p:par>
                                <p:cTn id="107" presetID="10" presetClass="entr" presetSubtype="0" fill="hold" grpId="0" nodeType="clickEffect">
                                  <p:stCondLst>
                                    <p:cond delay="0"/>
                                  </p:stCondLst>
                                  <p:childTnLst>
                                    <p:set>
                                      <p:cBhvr>
                                        <p:cTn id="108" dur="1" fill="hold">
                                          <p:stCondLst>
                                            <p:cond delay="0"/>
                                          </p:stCondLst>
                                        </p:cTn>
                                        <p:tgtEl>
                                          <p:spTgt spid="76"/>
                                        </p:tgtEl>
                                        <p:attrNameLst>
                                          <p:attrName>style.visibility</p:attrName>
                                        </p:attrNameLst>
                                      </p:cBhvr>
                                      <p:to>
                                        <p:strVal val="visible"/>
                                      </p:to>
                                    </p:set>
                                    <p:animEffect transition="in" filter="fade">
                                      <p:cBhvr>
                                        <p:cTn id="109" dur="500"/>
                                        <p:tgtEl>
                                          <p:spTgt spid="76"/>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77"/>
                                        </p:tgtEl>
                                        <p:attrNameLst>
                                          <p:attrName>style.visibility</p:attrName>
                                        </p:attrNameLst>
                                      </p:cBhvr>
                                      <p:to>
                                        <p:strVal val="visible"/>
                                      </p:to>
                                    </p:set>
                                    <p:animEffect transition="in" filter="fade">
                                      <p:cBhvr>
                                        <p:cTn id="114" dur="500"/>
                                        <p:tgtEl>
                                          <p:spTgt spid="77"/>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3"/>
                                        </p:tgtEl>
                                        <p:attrNameLst>
                                          <p:attrName>style.visibility</p:attrName>
                                        </p:attrNameLst>
                                      </p:cBhvr>
                                      <p:to>
                                        <p:strVal val="visible"/>
                                      </p:to>
                                    </p:set>
                                    <p:animEffect transition="in" filter="fade">
                                      <p:cBhvr>
                                        <p:cTn id="117" dur="500"/>
                                        <p:tgtEl>
                                          <p:spTgt spid="3"/>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4"/>
                                        </p:tgtEl>
                                        <p:attrNameLst>
                                          <p:attrName>style.visibility</p:attrName>
                                        </p:attrNameLst>
                                      </p:cBhvr>
                                      <p:to>
                                        <p:strVal val="visible"/>
                                      </p:to>
                                    </p:set>
                                    <p:animEffect transition="in" filter="fade">
                                      <p:cBhvr>
                                        <p:cTn id="122" dur="500"/>
                                        <p:tgtEl>
                                          <p:spTgt spid="4"/>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68"/>
                                        </p:tgtEl>
                                        <p:attrNameLst>
                                          <p:attrName>style.visibility</p:attrName>
                                        </p:attrNameLst>
                                      </p:cBhvr>
                                      <p:to>
                                        <p:strVal val="visible"/>
                                      </p:to>
                                    </p:set>
                                    <p:animEffect transition="in" filter="fade">
                                      <p:cBhvr>
                                        <p:cTn id="125" dur="500"/>
                                        <p:tgtEl>
                                          <p:spTgt spid="68"/>
                                        </p:tgtEl>
                                      </p:cBhvr>
                                    </p:animEffect>
                                  </p:childTnLst>
                                </p:cTn>
                              </p:par>
                            </p:childTnLst>
                          </p:cTn>
                        </p:par>
                      </p:childTnLst>
                    </p:cTn>
                  </p:par>
                  <p:par>
                    <p:cTn id="126" fill="hold">
                      <p:stCondLst>
                        <p:cond delay="indefinite"/>
                      </p:stCondLst>
                      <p:childTnLst>
                        <p:par>
                          <p:cTn id="127" fill="hold">
                            <p:stCondLst>
                              <p:cond delay="0"/>
                            </p:stCondLst>
                            <p:childTnLst>
                              <p:par>
                                <p:cTn id="128" presetID="10" presetClass="entr" presetSubtype="0" fill="hold" grpId="0" nodeType="clickEffect">
                                  <p:stCondLst>
                                    <p:cond delay="0"/>
                                  </p:stCondLst>
                                  <p:childTnLst>
                                    <p:set>
                                      <p:cBhvr>
                                        <p:cTn id="129" dur="1" fill="hold">
                                          <p:stCondLst>
                                            <p:cond delay="0"/>
                                          </p:stCondLst>
                                        </p:cTn>
                                        <p:tgtEl>
                                          <p:spTgt spid="78"/>
                                        </p:tgtEl>
                                        <p:attrNameLst>
                                          <p:attrName>style.visibility</p:attrName>
                                        </p:attrNameLst>
                                      </p:cBhvr>
                                      <p:to>
                                        <p:strVal val="visible"/>
                                      </p:to>
                                    </p:set>
                                    <p:animEffect transition="in" filter="fade">
                                      <p:cBhvr>
                                        <p:cTn id="130" dur="500"/>
                                        <p:tgtEl>
                                          <p:spTgt spid="78"/>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0"/>
                                        </p:tgtEl>
                                        <p:attrNameLst>
                                          <p:attrName>style.visibility</p:attrName>
                                        </p:attrNameLst>
                                      </p:cBhvr>
                                      <p:to>
                                        <p:strVal val="visible"/>
                                      </p:to>
                                    </p:set>
                                    <p:animEffect transition="in" filter="fade">
                                      <p:cBhvr>
                                        <p:cTn id="133"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13" grpId="0" animBg="1"/>
      <p:bldP spid="16" grpId="0" animBg="1"/>
      <p:bldP spid="21" grpId="0" animBg="1"/>
      <p:bldP spid="31" grpId="0" animBg="1"/>
      <p:bldP spid="35" grpId="0" animBg="1"/>
      <p:bldP spid="44" grpId="0" animBg="1"/>
      <p:bldP spid="48" grpId="0" animBg="1"/>
      <p:bldP spid="51" grpId="0" animBg="1"/>
      <p:bldP spid="57" grpId="0" animBg="1"/>
      <p:bldP spid="59" grpId="0" animBg="1"/>
      <p:bldP spid="68" grpId="0" animBg="1"/>
      <p:bldP spid="70" grpId="0" animBg="1"/>
      <p:bldP spid="74" grpId="0" animBg="1"/>
      <p:bldP spid="75" grpId="0" animBg="1"/>
      <p:bldP spid="76" grpId="0" animBg="1"/>
      <p:bldP spid="77" grpId="0" animBg="1"/>
      <p:bldP spid="78" grpId="0" animBg="1"/>
      <p:bldP spid="85" grpId="0" animBg="1"/>
      <p:bldP spid="3" grpId="0" animBg="1"/>
      <p:bldP spid="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20</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5795586" y="1341650"/>
            <a:ext cx="183196" cy="183196"/>
          </a:xfrm>
          <a:prstGeom prst="rect">
            <a:avLst/>
          </a:prstGeom>
        </p:spPr>
      </p:pic>
      <p:sp>
        <p:nvSpPr>
          <p:cNvPr id="7" name="Rectangle: Rounded Corners 6">
            <a:extLst>
              <a:ext uri="{FF2B5EF4-FFF2-40B4-BE49-F238E27FC236}">
                <a16:creationId xmlns:a16="http://schemas.microsoft.com/office/drawing/2014/main" id="{3F7B2095-44E2-1F0F-083A-11B199A6565D}"/>
              </a:ext>
            </a:extLst>
          </p:cNvPr>
          <p:cNvSpPr/>
          <p:nvPr/>
        </p:nvSpPr>
        <p:spPr>
          <a:xfrm>
            <a:off x="720733" y="1313154"/>
            <a:ext cx="9844798" cy="492930"/>
          </a:xfrm>
          <a:prstGeom prst="round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Product Training </a:t>
            </a:r>
          </a:p>
          <a:p>
            <a:pPr algn="ctr"/>
            <a:r>
              <a:rPr lang="en-US" sz="1100">
                <a:solidFill>
                  <a:schemeClr val="tx1"/>
                </a:solidFill>
              </a:rPr>
              <a:t>Product E-learning Introduction, Product Discovery, Product Experience, Product Presentation, Tech For Non-Tech</a:t>
            </a:r>
          </a:p>
          <a:p>
            <a:pPr algn="ctr"/>
            <a:endParaRPr lang="en-US" sz="1100" b="1">
              <a:solidFill>
                <a:schemeClr val="tx1"/>
              </a:solidFill>
            </a:endParaRPr>
          </a:p>
        </p:txBody>
      </p:sp>
      <p:pic>
        <p:nvPicPr>
          <p:cNvPr id="20" name="Picture 19">
            <a:extLst>
              <a:ext uri="{FF2B5EF4-FFF2-40B4-BE49-F238E27FC236}">
                <a16:creationId xmlns:a16="http://schemas.microsoft.com/office/drawing/2014/main" id="{27D8A7A0-054F-E8E0-AE20-CB242D35ACD0}"/>
              </a:ext>
            </a:extLst>
          </p:cNvPr>
          <p:cNvPicPr>
            <a:picLocks noChangeAspect="1"/>
          </p:cNvPicPr>
          <p:nvPr/>
        </p:nvPicPr>
        <p:blipFill>
          <a:blip r:embed="rId4"/>
          <a:stretch>
            <a:fillRect/>
          </a:stretch>
        </p:blipFill>
        <p:spPr>
          <a:xfrm>
            <a:off x="10355985" y="1391809"/>
            <a:ext cx="183196" cy="183196"/>
          </a:xfrm>
          <a:prstGeom prst="rect">
            <a:avLst/>
          </a:prstGeom>
        </p:spPr>
      </p:pic>
      <p:pic>
        <p:nvPicPr>
          <p:cNvPr id="21" name="Picture 20">
            <a:extLst>
              <a:ext uri="{FF2B5EF4-FFF2-40B4-BE49-F238E27FC236}">
                <a16:creationId xmlns:a16="http://schemas.microsoft.com/office/drawing/2014/main" id="{D04FCFAD-4254-84A0-48CA-9A0696EB24BF}"/>
              </a:ext>
            </a:extLst>
          </p:cNvPr>
          <p:cNvPicPr>
            <a:picLocks noChangeAspect="1"/>
          </p:cNvPicPr>
          <p:nvPr/>
        </p:nvPicPr>
        <p:blipFill>
          <a:blip r:embed="rId5"/>
          <a:stretch>
            <a:fillRect/>
          </a:stretch>
        </p:blipFill>
        <p:spPr>
          <a:xfrm>
            <a:off x="10321156" y="1545748"/>
            <a:ext cx="218292" cy="218292"/>
          </a:xfrm>
          <a:prstGeom prst="rect">
            <a:avLst/>
          </a:prstGeom>
        </p:spPr>
      </p:pic>
      <p:sp>
        <p:nvSpPr>
          <p:cNvPr id="42" name="Rectangle: Rounded Corners 41">
            <a:extLst>
              <a:ext uri="{FF2B5EF4-FFF2-40B4-BE49-F238E27FC236}">
                <a16:creationId xmlns:a16="http://schemas.microsoft.com/office/drawing/2014/main" id="{81308362-FBCB-1915-919C-1B1822071AC6}"/>
              </a:ext>
            </a:extLst>
          </p:cNvPr>
          <p:cNvSpPr/>
          <p:nvPr/>
        </p:nvSpPr>
        <p:spPr>
          <a:xfrm>
            <a:off x="720733" y="1867838"/>
            <a:ext cx="4612929" cy="224864"/>
          </a:xfrm>
          <a:prstGeom prst="roundRect">
            <a:avLst/>
          </a:prstGeom>
          <a:solidFill>
            <a:srgbClr val="EDEDED"/>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Product Launch Level 1: E-Learning Introduction</a:t>
            </a:r>
          </a:p>
        </p:txBody>
      </p:sp>
      <p:sp>
        <p:nvSpPr>
          <p:cNvPr id="43" name="Rectangle: Rounded Corners 42">
            <a:extLst>
              <a:ext uri="{FF2B5EF4-FFF2-40B4-BE49-F238E27FC236}">
                <a16:creationId xmlns:a16="http://schemas.microsoft.com/office/drawing/2014/main" id="{DEB5F45B-6F39-62E4-2041-25239F20B727}"/>
              </a:ext>
            </a:extLst>
          </p:cNvPr>
          <p:cNvSpPr/>
          <p:nvPr/>
        </p:nvSpPr>
        <p:spPr>
          <a:xfrm>
            <a:off x="710548" y="2133244"/>
            <a:ext cx="4618036"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All new Vehicles are to be introduced to all “Front of House” staff through an interactive E-Learning Module.  The course will give the delegates a basic understanding of the vehicle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Level 1 will be a pre-requisite for all following courses.  Failure to complete Level will exclude the delegate from all other Product Training.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sng" strike="noStrike" kern="1200" cap="none" spc="0" normalizeH="0" baseline="0" noProof="0">
                <a:ln>
                  <a:noFill/>
                </a:ln>
                <a:solidFill>
                  <a:prstClr val="black"/>
                </a:solidFill>
                <a:effectLst/>
                <a:uLnTx/>
                <a:uFillTx/>
                <a:latin typeface="Calibri" panose="020F0502020204030204"/>
              </a:rPr>
              <a:t>Level 1 will be mandatory for:</a:t>
            </a:r>
            <a:r>
              <a:rPr kumimoji="0" lang="en-US" sz="800" b="1" i="0" u="none" strike="noStrike" kern="1200" cap="none" spc="0" normalizeH="0" baseline="0" noProof="0">
                <a:ln>
                  <a:noFill/>
                </a:ln>
                <a:solidFill>
                  <a:prstClr val="black"/>
                </a:solidFill>
                <a:effectLst/>
                <a:uLnTx/>
                <a:uFillTx/>
                <a:latin typeface="Calibri" panose="020F0502020204030204"/>
              </a:rPr>
              <a:t>		</a:t>
            </a:r>
            <a:r>
              <a:rPr kumimoji="0" lang="en-US" sz="800" b="1" i="0" u="sng" strike="noStrike" kern="1200" cap="none" spc="0" normalizeH="0" baseline="0" noProof="0">
                <a:ln>
                  <a:noFill/>
                </a:ln>
                <a:solidFill>
                  <a:prstClr val="black"/>
                </a:solidFill>
                <a:effectLst/>
                <a:uLnTx/>
                <a:uFillTx/>
                <a:latin typeface="Calibri" panose="020F0502020204030204"/>
              </a:rPr>
              <a:t>Level 1 will be advisory for: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Sales Managers			Dealer Principles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Sales Executives			F&amp;I Managers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Service Managers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Service Advisors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GROs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44" name="Rectangle: Rounded Corners 43">
            <a:extLst>
              <a:ext uri="{FF2B5EF4-FFF2-40B4-BE49-F238E27FC236}">
                <a16:creationId xmlns:a16="http://schemas.microsoft.com/office/drawing/2014/main" id="{88F7A484-C726-49F6-F1EB-C51B1068B8BE}"/>
              </a:ext>
            </a:extLst>
          </p:cNvPr>
          <p:cNvSpPr/>
          <p:nvPr/>
        </p:nvSpPr>
        <p:spPr>
          <a:xfrm>
            <a:off x="5921174" y="1862220"/>
            <a:ext cx="4612929" cy="224864"/>
          </a:xfrm>
          <a:prstGeom prst="roundRect">
            <a:avLst/>
          </a:prstGeom>
          <a:solidFill>
            <a:srgbClr val="EDEDED"/>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Product Launch Level 2: Static Training</a:t>
            </a:r>
          </a:p>
        </p:txBody>
      </p:sp>
      <p:sp>
        <p:nvSpPr>
          <p:cNvPr id="45" name="Rectangle: Rounded Corners 44">
            <a:extLst>
              <a:ext uri="{FF2B5EF4-FFF2-40B4-BE49-F238E27FC236}">
                <a16:creationId xmlns:a16="http://schemas.microsoft.com/office/drawing/2014/main" id="{F200979B-1351-F2AD-CAD2-72BAED4FCD84}"/>
              </a:ext>
            </a:extLst>
          </p:cNvPr>
          <p:cNvSpPr/>
          <p:nvPr/>
        </p:nvSpPr>
        <p:spPr>
          <a:xfrm>
            <a:off x="5910989" y="2127626"/>
            <a:ext cx="4618036"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algn="l" rtl="0" fontAlgn="base"/>
            <a:r>
              <a:rPr lang="en-US" sz="800" b="1" i="0" u="none" strike="noStrike">
                <a:solidFill>
                  <a:srgbClr val="000000"/>
                </a:solidFill>
                <a:effectLst/>
                <a:latin typeface="Calibri" panose="020F0502020204030204" pitchFamily="34" charset="0"/>
              </a:rPr>
              <a:t>The static training will be the first physical interaction that the delegates will have with the new Vehicle. The course will allow the delegates to have a more in depth understanding.</a:t>
            </a:r>
            <a:r>
              <a:rPr lang="en-US" sz="800" b="0" i="0">
                <a:solidFill>
                  <a:srgbClr val="000000"/>
                </a:solidFill>
                <a:effectLst/>
                <a:latin typeface="Calibri" panose="020F0502020204030204" pitchFamily="34" charset="0"/>
              </a:rPr>
              <a:t>​</a:t>
            </a:r>
            <a:endParaRPr lang="en-US" sz="800" b="0" i="0">
              <a:solidFill>
                <a:srgbClr val="000000"/>
              </a:solidFill>
              <a:effectLst/>
              <a:latin typeface="Segoe UI" panose="020B0502040204020203" pitchFamily="34" charset="0"/>
            </a:endParaRPr>
          </a:p>
          <a:p>
            <a:pPr algn="l" rtl="0" fontAlgn="base"/>
            <a:r>
              <a:rPr lang="en-US" sz="800" b="0" i="0">
                <a:solidFill>
                  <a:srgbClr val="000000"/>
                </a:solidFill>
                <a:effectLst/>
                <a:latin typeface="Calibri" panose="020F0502020204030204" pitchFamily="34" charset="0"/>
              </a:rPr>
              <a:t>​</a:t>
            </a:r>
            <a:endParaRPr lang="en-US" sz="800" b="0" i="0">
              <a:solidFill>
                <a:srgbClr val="000000"/>
              </a:solidFill>
              <a:effectLst/>
              <a:latin typeface="Segoe UI" panose="020B0502040204020203" pitchFamily="34" charset="0"/>
            </a:endParaRPr>
          </a:p>
          <a:p>
            <a:pPr algn="l" rtl="0" fontAlgn="base"/>
            <a:r>
              <a:rPr lang="en-US" sz="800" b="1" i="0" u="none" strike="noStrike">
                <a:solidFill>
                  <a:srgbClr val="000000"/>
                </a:solidFill>
                <a:effectLst/>
                <a:latin typeface="Calibri" panose="020F0502020204030204" pitchFamily="34" charset="0"/>
              </a:rPr>
              <a:t>Level 2 will be off site. This will ensure that the delegates give their full attention to the training. Venue will be selected depending upon the Brand and characteristics of the vehicle.</a:t>
            </a:r>
            <a:r>
              <a:rPr lang="en-US" sz="800" b="0" i="0">
                <a:solidFill>
                  <a:srgbClr val="000000"/>
                </a:solidFill>
                <a:effectLst/>
                <a:latin typeface="Calibri" panose="020F0502020204030204" pitchFamily="34" charset="0"/>
              </a:rPr>
              <a:t>​</a:t>
            </a:r>
            <a:endParaRPr lang="en-US" sz="800" b="0" i="0">
              <a:solidFill>
                <a:srgbClr val="000000"/>
              </a:solidFill>
              <a:effectLst/>
              <a:latin typeface="Segoe UI" panose="020B0502040204020203" pitchFamily="34" charset="0"/>
            </a:endParaRPr>
          </a:p>
          <a:p>
            <a:pPr algn="l" rtl="0" fontAlgn="base"/>
            <a:r>
              <a:rPr lang="en-US" sz="800" b="0" i="0">
                <a:solidFill>
                  <a:srgbClr val="000000"/>
                </a:solidFill>
                <a:effectLst/>
                <a:latin typeface="Calibri" panose="020F0502020204030204" pitchFamily="34" charset="0"/>
              </a:rPr>
              <a:t>​</a:t>
            </a:r>
            <a:endParaRPr lang="en-US" sz="800" b="0" i="0">
              <a:solidFill>
                <a:srgbClr val="000000"/>
              </a:solidFill>
              <a:effectLst/>
              <a:latin typeface="Segoe UI" panose="020B0502040204020203" pitchFamily="34" charset="0"/>
            </a:endParaRPr>
          </a:p>
          <a:p>
            <a:pPr algn="l" rtl="0" fontAlgn="base"/>
            <a:r>
              <a:rPr lang="en-US" sz="800" b="1" i="0" u="sng">
                <a:solidFill>
                  <a:srgbClr val="000000"/>
                </a:solidFill>
                <a:effectLst/>
                <a:latin typeface="Calibri" panose="020F0502020204030204" pitchFamily="34" charset="0"/>
              </a:rPr>
              <a:t>Level 2 will be mandatory for:</a:t>
            </a:r>
            <a:r>
              <a:rPr lang="en-US" sz="800" b="1" i="0" u="sng" strike="noStrike">
                <a:solidFill>
                  <a:srgbClr val="000000"/>
                </a:solidFill>
                <a:effectLst/>
                <a:latin typeface="Calibri" panose="020F0502020204030204" pitchFamily="34" charset="0"/>
              </a:rPr>
              <a:t> </a:t>
            </a:r>
            <a:r>
              <a:rPr lang="en-US" sz="800" b="1" i="0" u="none" strike="noStrike">
                <a:solidFill>
                  <a:srgbClr val="000000"/>
                </a:solidFill>
                <a:effectLst/>
                <a:latin typeface="Calibri" panose="020F0502020204030204" pitchFamily="34" charset="0"/>
              </a:rPr>
              <a:t>		</a:t>
            </a:r>
            <a:r>
              <a:rPr lang="en-US" sz="800" b="1" i="0" u="sng">
                <a:solidFill>
                  <a:srgbClr val="000000"/>
                </a:solidFill>
                <a:effectLst/>
                <a:latin typeface="Calibri" panose="020F0502020204030204" pitchFamily="34" charset="0"/>
              </a:rPr>
              <a:t>Level 2 will be advisory for:</a:t>
            </a:r>
            <a:r>
              <a:rPr lang="en-US" sz="800" b="0" i="0" u="sng">
                <a:solidFill>
                  <a:srgbClr val="000000"/>
                </a:solidFill>
                <a:effectLst/>
                <a:latin typeface="Calibri" panose="020F0502020204030204" pitchFamily="34" charset="0"/>
              </a:rPr>
              <a:t>​</a:t>
            </a:r>
            <a:endParaRPr lang="en-US" sz="800" b="0" i="0" u="sng">
              <a:solidFill>
                <a:srgbClr val="000000"/>
              </a:solidFill>
              <a:effectLst/>
              <a:latin typeface="Segoe UI" panose="020B0502040204020203" pitchFamily="34" charset="0"/>
            </a:endParaRPr>
          </a:p>
          <a:p>
            <a:pPr algn="l" rtl="0" fontAlgn="base"/>
            <a:r>
              <a:rPr lang="en-US" sz="800" b="1" i="0" u="none" strike="noStrike">
                <a:solidFill>
                  <a:srgbClr val="000000"/>
                </a:solidFill>
                <a:effectLst/>
                <a:latin typeface="Calibri" panose="020F0502020204030204" pitchFamily="34" charset="0"/>
              </a:rPr>
              <a:t>Sales Managers</a:t>
            </a:r>
          </a:p>
          <a:p>
            <a:pPr algn="l" rtl="0" fontAlgn="base"/>
            <a:r>
              <a:rPr lang="en-US" sz="800" b="1">
                <a:solidFill>
                  <a:srgbClr val="000000"/>
                </a:solidFill>
                <a:latin typeface="Calibri" panose="020F0502020204030204" pitchFamily="34" charset="0"/>
              </a:rPr>
              <a:t>F&amp;I Managers</a:t>
            </a:r>
            <a:r>
              <a:rPr lang="en-US" sz="800" b="1" i="0" u="none" strike="noStrike">
                <a:solidFill>
                  <a:srgbClr val="000000"/>
                </a:solidFill>
                <a:effectLst/>
                <a:latin typeface="Calibri" panose="020F0502020204030204" pitchFamily="34" charset="0"/>
              </a:rPr>
              <a:t> 			Dealer Principles</a:t>
            </a:r>
            <a:r>
              <a:rPr lang="en-US" sz="800" b="0" i="0">
                <a:solidFill>
                  <a:srgbClr val="000000"/>
                </a:solidFill>
                <a:effectLst/>
                <a:latin typeface="Calibri" panose="020F0502020204030204" pitchFamily="34" charset="0"/>
              </a:rPr>
              <a:t>​</a:t>
            </a:r>
            <a:endParaRPr lang="en-US" sz="800" b="0" i="0">
              <a:solidFill>
                <a:srgbClr val="000000"/>
              </a:solidFill>
              <a:effectLst/>
              <a:latin typeface="Segoe UI" panose="020B0502040204020203" pitchFamily="34" charset="0"/>
            </a:endParaRPr>
          </a:p>
          <a:p>
            <a:pPr algn="l" rtl="0" fontAlgn="base"/>
            <a:r>
              <a:rPr lang="en-US" sz="800" b="1" i="0" u="none" strike="noStrike">
                <a:solidFill>
                  <a:srgbClr val="000000"/>
                </a:solidFill>
                <a:effectLst/>
                <a:latin typeface="Calibri" panose="020F0502020204030204" pitchFamily="34" charset="0"/>
              </a:rPr>
              <a:t>Sales Executives 			Service Managers </a:t>
            </a:r>
            <a:r>
              <a:rPr lang="en-US" sz="800" b="0" i="0">
                <a:solidFill>
                  <a:srgbClr val="000000"/>
                </a:solidFill>
                <a:effectLst/>
                <a:latin typeface="Calibri" panose="020F0502020204030204" pitchFamily="34" charset="0"/>
              </a:rPr>
              <a:t>​</a:t>
            </a:r>
            <a:endParaRPr lang="en-US" sz="800" b="0" i="0">
              <a:solidFill>
                <a:srgbClr val="000000"/>
              </a:solidFill>
              <a:effectLst/>
              <a:latin typeface="Segoe UI" panose="020B0502040204020203" pitchFamily="34" charset="0"/>
            </a:endParaRPr>
          </a:p>
          <a:p>
            <a:pPr algn="l" rtl="0" fontAlgn="base"/>
            <a:r>
              <a:rPr lang="en-US" sz="800" b="1" i="0" u="none" strike="noStrike">
                <a:solidFill>
                  <a:srgbClr val="000000"/>
                </a:solidFill>
                <a:effectLst/>
                <a:latin typeface="Calibri" panose="020F0502020204030204" pitchFamily="34" charset="0"/>
              </a:rPr>
              <a:t>Service Advisors</a:t>
            </a:r>
            <a:r>
              <a:rPr lang="en-US" sz="800" b="0" i="0">
                <a:solidFill>
                  <a:srgbClr val="000000"/>
                </a:solidFill>
                <a:effectLst/>
                <a:latin typeface="Calibri" panose="020F0502020204030204" pitchFamily="34" charset="0"/>
              </a:rPr>
              <a:t>​</a:t>
            </a:r>
            <a:endParaRPr lang="en-US" sz="800" b="0" i="0">
              <a:solidFill>
                <a:srgbClr val="000000"/>
              </a:solidFill>
              <a:effectLst/>
              <a:latin typeface="Segoe UI" panose="020B0502040204020203" pitchFamily="34" charset="0"/>
            </a:endParaRPr>
          </a:p>
          <a:p>
            <a:pPr algn="l" rtl="0" fontAlgn="base"/>
            <a:r>
              <a:rPr lang="en-US" sz="800" b="1" i="0" u="none" strike="noStrike">
                <a:solidFill>
                  <a:srgbClr val="000000"/>
                </a:solidFill>
                <a:effectLst/>
                <a:latin typeface="Calibri" panose="020F0502020204030204" pitchFamily="34" charset="0"/>
              </a:rPr>
              <a:t>GRO’s</a:t>
            </a:r>
            <a:endParaRPr lang="en-US" sz="800" b="0" i="0">
              <a:solidFill>
                <a:srgbClr val="000000"/>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50" name="Rectangle: Rounded Corners 49">
            <a:extLst>
              <a:ext uri="{FF2B5EF4-FFF2-40B4-BE49-F238E27FC236}">
                <a16:creationId xmlns:a16="http://schemas.microsoft.com/office/drawing/2014/main" id="{66EC923A-8D75-6904-F2B8-8B6384B0A5C6}"/>
              </a:ext>
            </a:extLst>
          </p:cNvPr>
          <p:cNvSpPr/>
          <p:nvPr/>
        </p:nvSpPr>
        <p:spPr>
          <a:xfrm>
            <a:off x="720733" y="3716107"/>
            <a:ext cx="4612929" cy="224864"/>
          </a:xfrm>
          <a:prstGeom prst="roundRect">
            <a:avLst/>
          </a:prstGeom>
          <a:solidFill>
            <a:srgbClr val="EDEDED"/>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Product Launch Level 3: Dynamic Training</a:t>
            </a:r>
          </a:p>
        </p:txBody>
      </p:sp>
      <p:sp>
        <p:nvSpPr>
          <p:cNvPr id="51" name="Rectangle: Rounded Corners 50">
            <a:extLst>
              <a:ext uri="{FF2B5EF4-FFF2-40B4-BE49-F238E27FC236}">
                <a16:creationId xmlns:a16="http://schemas.microsoft.com/office/drawing/2014/main" id="{293EBC74-4784-B5BA-843F-CAA314DC9E85}"/>
              </a:ext>
            </a:extLst>
          </p:cNvPr>
          <p:cNvSpPr/>
          <p:nvPr/>
        </p:nvSpPr>
        <p:spPr>
          <a:xfrm>
            <a:off x="710548" y="3981513"/>
            <a:ext cx="4618036"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Dynamic training will only take place once the vehicles are available in the dealerships and Demo vehicles are available for test drive.  The course will ensure the delegates are fully conversant with the vehicle, including its KPI’s against the competition.​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​Level 3 will take place within the dealerships and will give delegates “Home” advantage.​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a:t>
            </a:r>
            <a:r>
              <a:rPr kumimoji="0" lang="en-US" sz="800" b="1" i="0" u="sng" strike="noStrike" kern="1200" cap="none" spc="0" normalizeH="0" baseline="0" noProof="0">
                <a:ln>
                  <a:noFill/>
                </a:ln>
                <a:solidFill>
                  <a:prstClr val="black"/>
                </a:solidFill>
                <a:effectLst/>
                <a:uLnTx/>
                <a:uFillTx/>
                <a:latin typeface="Calibri" panose="020F0502020204030204"/>
              </a:rPr>
              <a:t>Level 3 will be mandatory for:</a:t>
            </a:r>
            <a:r>
              <a:rPr kumimoji="0" lang="en-US" sz="800" b="1" i="0" u="none" strike="noStrike" kern="1200" cap="none" spc="0" normalizeH="0" baseline="0" noProof="0">
                <a:ln>
                  <a:noFill/>
                </a:ln>
                <a:solidFill>
                  <a:prstClr val="black"/>
                </a:solidFill>
                <a:effectLst/>
                <a:uLnTx/>
                <a:uFillTx/>
                <a:latin typeface="Calibri" panose="020F0502020204030204"/>
              </a:rPr>
              <a:t>		</a:t>
            </a:r>
            <a:r>
              <a:rPr kumimoji="0" lang="en-US" sz="800" b="1" i="0" u="sng" strike="noStrike" kern="1200" cap="none" spc="0" normalizeH="0" baseline="0" noProof="0">
                <a:ln>
                  <a:noFill/>
                </a:ln>
                <a:solidFill>
                  <a:prstClr val="black"/>
                </a:solidFill>
                <a:effectLst/>
                <a:uLnTx/>
                <a:uFillTx/>
                <a:latin typeface="Calibri" panose="020F0502020204030204"/>
              </a:rPr>
              <a:t>Level 3 will be advisory for:​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solidFill>
                  <a:prstClr val="black"/>
                </a:solidFill>
                <a:effectLst/>
                <a:uLnTx/>
                <a:uFillTx/>
                <a:latin typeface="Calibri" panose="020F0502020204030204"/>
              </a:rPr>
              <a:t>Sales Executives			Sales Managers ​</a:t>
            </a: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52" name="Rectangle: Rounded Corners 51">
            <a:extLst>
              <a:ext uri="{FF2B5EF4-FFF2-40B4-BE49-F238E27FC236}">
                <a16:creationId xmlns:a16="http://schemas.microsoft.com/office/drawing/2014/main" id="{34B454B5-A4AA-8E7B-89C2-48B536DBEAFF}"/>
              </a:ext>
            </a:extLst>
          </p:cNvPr>
          <p:cNvSpPr/>
          <p:nvPr/>
        </p:nvSpPr>
        <p:spPr>
          <a:xfrm>
            <a:off x="5921174" y="3710489"/>
            <a:ext cx="4612929" cy="224864"/>
          </a:xfrm>
          <a:prstGeom prst="roundRect">
            <a:avLst/>
          </a:prstGeom>
          <a:solidFill>
            <a:srgbClr val="EDEDED"/>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Product Launch Level </a:t>
            </a:r>
            <a:r>
              <a:rPr lang="en-US" sz="1200" b="1">
                <a:solidFill>
                  <a:prstClr val="black"/>
                </a:solidFill>
              </a:rPr>
              <a:t>4</a:t>
            </a:r>
            <a:r>
              <a:rPr kumimoji="0" lang="en-US" sz="1200" b="1" i="0" u="none" strike="noStrike" kern="1200" cap="none" spc="0" normalizeH="0" baseline="0" noProof="0">
                <a:ln>
                  <a:noFill/>
                </a:ln>
                <a:solidFill>
                  <a:prstClr val="black"/>
                </a:solidFill>
                <a:effectLst/>
                <a:uLnTx/>
                <a:uFillTx/>
                <a:latin typeface="Calibri" panose="020F0502020204030204"/>
              </a:rPr>
              <a:t>: e-Learning Library</a:t>
            </a:r>
          </a:p>
        </p:txBody>
      </p:sp>
      <p:sp>
        <p:nvSpPr>
          <p:cNvPr id="54" name="Rectangle: Rounded Corners 53">
            <a:extLst>
              <a:ext uri="{FF2B5EF4-FFF2-40B4-BE49-F238E27FC236}">
                <a16:creationId xmlns:a16="http://schemas.microsoft.com/office/drawing/2014/main" id="{0BC5E8B0-31EF-4D18-C7B4-A4D3580ADB3B}"/>
              </a:ext>
            </a:extLst>
          </p:cNvPr>
          <p:cNvSpPr/>
          <p:nvPr/>
        </p:nvSpPr>
        <p:spPr>
          <a:xfrm>
            <a:off x="5910989" y="3975895"/>
            <a:ext cx="4618036"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algn="l" rtl="0" fontAlgn="base"/>
            <a:r>
              <a:rPr lang="en-US" sz="800" b="1" i="0" u="none" strike="noStrike">
                <a:solidFill>
                  <a:srgbClr val="000000"/>
                </a:solidFill>
                <a:effectLst/>
                <a:latin typeface="Calibri" panose="020F0502020204030204" pitchFamily="34" charset="0"/>
              </a:rPr>
              <a:t>Level 4 will not form part of the actual Vehicle Launch but will be an in-depth E-Learning module designed for delegates who missed the Product Launch or have joined the company after the Product Launches.​​</a:t>
            </a:r>
          </a:p>
          <a:p>
            <a:pPr algn="l" rtl="0" fontAlgn="base"/>
            <a:endParaRPr lang="en-US" sz="800" b="1" i="0" u="none" strike="noStrike">
              <a:solidFill>
                <a:srgbClr val="000000"/>
              </a:solidFill>
              <a:effectLst/>
              <a:latin typeface="Calibri" panose="020F0502020204030204" pitchFamily="34" charset="0"/>
            </a:endParaRPr>
          </a:p>
          <a:p>
            <a:pPr algn="l" rtl="0" fontAlgn="base"/>
            <a:r>
              <a:rPr lang="en-US" sz="800" b="1" i="0" u="none" strike="noStrike">
                <a:solidFill>
                  <a:srgbClr val="000000"/>
                </a:solidFill>
                <a:effectLst/>
                <a:latin typeface="Calibri" panose="020F0502020204030204" pitchFamily="34" charset="0"/>
              </a:rPr>
              <a:t>The Library will be back dated to cover all Vehicles Launched from 2023 onwards​</a:t>
            </a:r>
          </a:p>
          <a:p>
            <a:pPr algn="l" rtl="0" fontAlgn="base"/>
            <a:endParaRPr lang="en-US" sz="800" b="1" i="0" u="none" strike="noStrike">
              <a:solidFill>
                <a:srgbClr val="000000"/>
              </a:solidFill>
              <a:effectLst/>
              <a:latin typeface="Calibri" panose="020F0502020204030204" pitchFamily="34" charset="0"/>
            </a:endParaRPr>
          </a:p>
          <a:p>
            <a:pPr algn="l" rtl="0" fontAlgn="base"/>
            <a:r>
              <a:rPr lang="en-US" sz="800" b="1" i="0" u="sng" strike="noStrike">
                <a:solidFill>
                  <a:srgbClr val="000000"/>
                </a:solidFill>
                <a:effectLst/>
                <a:latin typeface="Calibri" panose="020F0502020204030204" pitchFamily="34" charset="0"/>
              </a:rPr>
              <a:t>Level 4 will be mandatory for:</a:t>
            </a:r>
            <a:r>
              <a:rPr lang="en-US" sz="800" b="1" i="0" u="none" strike="noStrike">
                <a:solidFill>
                  <a:srgbClr val="000000"/>
                </a:solidFill>
                <a:effectLst/>
                <a:latin typeface="Calibri" panose="020F0502020204030204" pitchFamily="34" charset="0"/>
              </a:rPr>
              <a:t>		</a:t>
            </a:r>
            <a:r>
              <a:rPr lang="en-US" sz="800" b="1" i="0" u="sng" strike="noStrike">
                <a:solidFill>
                  <a:srgbClr val="000000"/>
                </a:solidFill>
                <a:effectLst/>
                <a:latin typeface="Calibri" panose="020F0502020204030204" pitchFamily="34" charset="0"/>
              </a:rPr>
              <a:t>Level 4 will be advisory for:​</a:t>
            </a:r>
          </a:p>
          <a:p>
            <a:pPr algn="l" rtl="0" fontAlgn="base"/>
            <a:r>
              <a:rPr lang="en-US" sz="800" b="1" i="0" u="none" strike="noStrike">
                <a:solidFill>
                  <a:srgbClr val="000000"/>
                </a:solidFill>
                <a:effectLst/>
                <a:latin typeface="Calibri" panose="020F0502020204030204" pitchFamily="34" charset="0"/>
              </a:rPr>
              <a:t>Sales Managers			Dealer Principles​</a:t>
            </a:r>
          </a:p>
          <a:p>
            <a:pPr algn="l" rtl="0" fontAlgn="base"/>
            <a:r>
              <a:rPr lang="en-US" sz="800" b="1" i="0" u="none" strike="noStrike">
                <a:solidFill>
                  <a:srgbClr val="000000"/>
                </a:solidFill>
                <a:effectLst/>
                <a:latin typeface="Calibri" panose="020F0502020204030204" pitchFamily="34" charset="0"/>
              </a:rPr>
              <a:t>Sales Executives			F&amp;I Managers​</a:t>
            </a:r>
          </a:p>
          <a:p>
            <a:pPr algn="l" rtl="0" fontAlgn="base"/>
            <a:r>
              <a:rPr lang="en-US" sz="800" b="1" i="0" u="none" strike="noStrike">
                <a:solidFill>
                  <a:srgbClr val="000000"/>
                </a:solidFill>
                <a:effectLst/>
                <a:latin typeface="Calibri" panose="020F0502020204030204" pitchFamily="34" charset="0"/>
              </a:rPr>
              <a:t>Service Managers​</a:t>
            </a:r>
          </a:p>
          <a:p>
            <a:pPr algn="l" rtl="0" fontAlgn="base"/>
            <a:r>
              <a:rPr lang="en-US" sz="800" b="1" i="0" u="none" strike="noStrike">
                <a:solidFill>
                  <a:srgbClr val="000000"/>
                </a:solidFill>
                <a:effectLst/>
                <a:latin typeface="Calibri" panose="020F0502020204030204" pitchFamily="34" charset="0"/>
              </a:rPr>
              <a:t>Service Advisors​</a:t>
            </a:r>
          </a:p>
          <a:p>
            <a:pPr algn="l" rtl="0" fontAlgn="base"/>
            <a:r>
              <a:rPr lang="en-US" sz="800" b="1" i="0" u="none" strike="noStrike">
                <a:solidFill>
                  <a:srgbClr val="000000"/>
                </a:solidFill>
                <a:effectLst/>
                <a:latin typeface="Calibri" panose="020F0502020204030204" pitchFamily="34" charset="0"/>
              </a:rPr>
              <a:t>GROs</a:t>
            </a: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55" name="Rectangle: Rounded Corners 54">
            <a:extLst>
              <a:ext uri="{FF2B5EF4-FFF2-40B4-BE49-F238E27FC236}">
                <a16:creationId xmlns:a16="http://schemas.microsoft.com/office/drawing/2014/main" id="{937F5EB9-DEC9-8AA1-4954-B4B484B25B2F}"/>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a:t>
            </a:r>
          </a:p>
        </p:txBody>
      </p:sp>
      <p:sp>
        <p:nvSpPr>
          <p:cNvPr id="65" name="Rectangle: Rounded Corners 64">
            <a:extLst>
              <a:ext uri="{FF2B5EF4-FFF2-40B4-BE49-F238E27FC236}">
                <a16:creationId xmlns:a16="http://schemas.microsoft.com/office/drawing/2014/main" id="{F1752EBA-4501-A45D-6216-488462223ABE}"/>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a:t>
            </a:r>
          </a:p>
          <a:p>
            <a:pPr algn="ctr"/>
            <a:endParaRPr lang="en-US" sz="1400" b="1">
              <a:solidFill>
                <a:schemeClr val="tx1"/>
              </a:solidFill>
            </a:endParaRPr>
          </a:p>
        </p:txBody>
      </p:sp>
      <p:sp>
        <p:nvSpPr>
          <p:cNvPr id="66" name="Rectangle: Rounded Corners 65">
            <a:extLst>
              <a:ext uri="{FF2B5EF4-FFF2-40B4-BE49-F238E27FC236}">
                <a16:creationId xmlns:a16="http://schemas.microsoft.com/office/drawing/2014/main" id="{7D7E8B6B-B6D4-59C8-C814-09F29B4777E0}"/>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a:t>
            </a:r>
          </a:p>
          <a:p>
            <a:pPr algn="ctr"/>
            <a:endParaRPr lang="en-US" sz="1400" b="1">
              <a:solidFill>
                <a:schemeClr val="tx1"/>
              </a:solidFill>
            </a:endParaRPr>
          </a:p>
        </p:txBody>
      </p:sp>
      <p:sp>
        <p:nvSpPr>
          <p:cNvPr id="67" name="Rectangle: Rounded Corners 66">
            <a:extLst>
              <a:ext uri="{FF2B5EF4-FFF2-40B4-BE49-F238E27FC236}">
                <a16:creationId xmlns:a16="http://schemas.microsoft.com/office/drawing/2014/main" id="{62B71CB5-5E5E-A3FF-B3A7-E12CAA38001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a:t>
            </a:r>
          </a:p>
          <a:p>
            <a:pPr algn="ctr"/>
            <a:endParaRPr lang="en-US" sz="1400" b="1">
              <a:solidFill>
                <a:schemeClr val="tx1"/>
              </a:solidFill>
            </a:endParaRPr>
          </a:p>
        </p:txBody>
      </p:sp>
      <p:sp>
        <p:nvSpPr>
          <p:cNvPr id="68" name="Rectangle: Rounded Corners 67">
            <a:extLst>
              <a:ext uri="{FF2B5EF4-FFF2-40B4-BE49-F238E27FC236}">
                <a16:creationId xmlns:a16="http://schemas.microsoft.com/office/drawing/2014/main" id="{DAF41705-611A-FA2A-F707-0486EDD4AE45}"/>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a:t>
            </a:r>
          </a:p>
          <a:p>
            <a:pPr algn="ctr"/>
            <a:endParaRPr lang="en-US" sz="1400" b="1">
              <a:solidFill>
                <a:schemeClr val="tx1"/>
              </a:solidFill>
            </a:endParaRPr>
          </a:p>
        </p:txBody>
      </p:sp>
      <p:sp>
        <p:nvSpPr>
          <p:cNvPr id="69" name="Rectangle: Rounded Corners 68">
            <a:extLst>
              <a:ext uri="{FF2B5EF4-FFF2-40B4-BE49-F238E27FC236}">
                <a16:creationId xmlns:a16="http://schemas.microsoft.com/office/drawing/2014/main" id="{80451F17-B1E2-8D61-0F02-1160B6430B55}"/>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a:t>
            </a:r>
          </a:p>
          <a:p>
            <a:pPr algn="ctr"/>
            <a:endParaRPr lang="en-US" sz="1400" b="1">
              <a:solidFill>
                <a:schemeClr val="tx1"/>
              </a:solidFill>
            </a:endParaRPr>
          </a:p>
        </p:txBody>
      </p:sp>
      <p:sp>
        <p:nvSpPr>
          <p:cNvPr id="70" name="Rectangle: Rounded Corners 69">
            <a:extLst>
              <a:ext uri="{FF2B5EF4-FFF2-40B4-BE49-F238E27FC236}">
                <a16:creationId xmlns:a16="http://schemas.microsoft.com/office/drawing/2014/main" id="{3B6550A2-FB37-A9C5-DBBF-CBC5C1A780B6}"/>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71" name="Rectangle: Rounded Corners 70">
            <a:extLst>
              <a:ext uri="{FF2B5EF4-FFF2-40B4-BE49-F238E27FC236}">
                <a16:creationId xmlns:a16="http://schemas.microsoft.com/office/drawing/2014/main" id="{B55F81D4-7D71-DA04-12D4-133B4E3D79CC}"/>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a:t>
            </a:r>
          </a:p>
          <a:p>
            <a:pPr algn="ctr"/>
            <a:endParaRPr lang="en-US" sz="1400" b="1">
              <a:solidFill>
                <a:schemeClr val="tx1"/>
              </a:solidFill>
            </a:endParaRPr>
          </a:p>
        </p:txBody>
      </p:sp>
      <p:sp>
        <p:nvSpPr>
          <p:cNvPr id="11" name="Rectangle 10">
            <a:extLst>
              <a:ext uri="{FF2B5EF4-FFF2-40B4-BE49-F238E27FC236}">
                <a16:creationId xmlns:a16="http://schemas.microsoft.com/office/drawing/2014/main" id="{4A0F484C-E84F-F1E2-ABB1-06D58F078696}"/>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863232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Rounded Corners 85">
            <a:extLst>
              <a:ext uri="{FF2B5EF4-FFF2-40B4-BE49-F238E27FC236}">
                <a16:creationId xmlns:a16="http://schemas.microsoft.com/office/drawing/2014/main" id="{D0F316B0-D0ED-E146-423A-04BC4544F685}"/>
              </a:ext>
            </a:extLst>
          </p:cNvPr>
          <p:cNvSpPr/>
          <p:nvPr/>
        </p:nvSpPr>
        <p:spPr>
          <a:xfrm>
            <a:off x="715494" y="1309692"/>
            <a:ext cx="9844798" cy="494181"/>
          </a:xfrm>
          <a:prstGeom prst="roundRect">
            <a:avLst/>
          </a:prstGeom>
          <a:solidFill>
            <a:schemeClr val="accent3">
              <a:lumMod val="20000"/>
              <a:lumOff val="80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Customer Communications</a:t>
            </a:r>
          </a:p>
          <a:p>
            <a:pPr algn="ctr"/>
            <a:r>
              <a:rPr lang="en-US" sz="1100">
                <a:solidFill>
                  <a:schemeClr val="tx1"/>
                </a:solidFill>
              </a:rPr>
              <a:t>Communications Techniques, Customer Profile Identification &amp; Interaction, Emotional Intelligence </a:t>
            </a:r>
          </a:p>
          <a:p>
            <a:pPr algn="ctr"/>
            <a:endParaRPr lang="en-US" sz="1100" b="1">
              <a:solidFill>
                <a:schemeClr val="tx1"/>
              </a:solidFill>
            </a:endParaRPr>
          </a:p>
        </p:txBody>
      </p:sp>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21</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pic>
        <p:nvPicPr>
          <p:cNvPr id="20" name="Picture 19">
            <a:extLst>
              <a:ext uri="{FF2B5EF4-FFF2-40B4-BE49-F238E27FC236}">
                <a16:creationId xmlns:a16="http://schemas.microsoft.com/office/drawing/2014/main" id="{27D8A7A0-054F-E8E0-AE20-CB242D35ACD0}"/>
              </a:ext>
            </a:extLst>
          </p:cNvPr>
          <p:cNvPicPr>
            <a:picLocks noChangeAspect="1"/>
          </p:cNvPicPr>
          <p:nvPr/>
        </p:nvPicPr>
        <p:blipFill>
          <a:blip r:embed="rId4"/>
          <a:stretch>
            <a:fillRect/>
          </a:stretch>
        </p:blipFill>
        <p:spPr>
          <a:xfrm>
            <a:off x="10355985" y="1391809"/>
            <a:ext cx="183196" cy="183196"/>
          </a:xfrm>
          <a:prstGeom prst="rect">
            <a:avLst/>
          </a:prstGeom>
        </p:spPr>
      </p:pic>
      <p:pic>
        <p:nvPicPr>
          <p:cNvPr id="21" name="Picture 20">
            <a:extLst>
              <a:ext uri="{FF2B5EF4-FFF2-40B4-BE49-F238E27FC236}">
                <a16:creationId xmlns:a16="http://schemas.microsoft.com/office/drawing/2014/main" id="{D04FCFAD-4254-84A0-48CA-9A0696EB24BF}"/>
              </a:ext>
            </a:extLst>
          </p:cNvPr>
          <p:cNvPicPr>
            <a:picLocks noChangeAspect="1"/>
          </p:cNvPicPr>
          <p:nvPr/>
        </p:nvPicPr>
        <p:blipFill>
          <a:blip r:embed="rId5"/>
          <a:stretch>
            <a:fillRect/>
          </a:stretch>
        </p:blipFill>
        <p:spPr>
          <a:xfrm>
            <a:off x="10321156" y="1545748"/>
            <a:ext cx="218292" cy="218292"/>
          </a:xfrm>
          <a:prstGeom prst="rect">
            <a:avLst/>
          </a:prstGeom>
        </p:spPr>
      </p:pic>
      <p:sp>
        <p:nvSpPr>
          <p:cNvPr id="42" name="Rectangle: Rounded Corners 41">
            <a:extLst>
              <a:ext uri="{FF2B5EF4-FFF2-40B4-BE49-F238E27FC236}">
                <a16:creationId xmlns:a16="http://schemas.microsoft.com/office/drawing/2014/main" id="{81308362-FBCB-1915-919C-1B1822071AC6}"/>
              </a:ext>
            </a:extLst>
          </p:cNvPr>
          <p:cNvSpPr/>
          <p:nvPr/>
        </p:nvSpPr>
        <p:spPr>
          <a:xfrm>
            <a:off x="720733" y="1867838"/>
            <a:ext cx="4612929" cy="224864"/>
          </a:xfrm>
          <a:prstGeom prst="roundRect">
            <a:avLst/>
          </a:prstGeom>
          <a:solidFill>
            <a:srgbClr val="EDEDED"/>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Communication Techniques</a:t>
            </a:r>
          </a:p>
        </p:txBody>
      </p:sp>
      <p:sp>
        <p:nvSpPr>
          <p:cNvPr id="43" name="Rectangle: Rounded Corners 42">
            <a:extLst>
              <a:ext uri="{FF2B5EF4-FFF2-40B4-BE49-F238E27FC236}">
                <a16:creationId xmlns:a16="http://schemas.microsoft.com/office/drawing/2014/main" id="{DEB5F45B-6F39-62E4-2041-25239F20B727}"/>
              </a:ext>
            </a:extLst>
          </p:cNvPr>
          <p:cNvSpPr/>
          <p:nvPr/>
        </p:nvSpPr>
        <p:spPr>
          <a:xfrm>
            <a:off x="710548" y="2133244"/>
            <a:ext cx="4618036"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44" name="Rectangle: Rounded Corners 43">
            <a:extLst>
              <a:ext uri="{FF2B5EF4-FFF2-40B4-BE49-F238E27FC236}">
                <a16:creationId xmlns:a16="http://schemas.microsoft.com/office/drawing/2014/main" id="{88F7A484-C726-49F6-F1EB-C51B1068B8BE}"/>
              </a:ext>
            </a:extLst>
          </p:cNvPr>
          <p:cNvSpPr/>
          <p:nvPr/>
        </p:nvSpPr>
        <p:spPr>
          <a:xfrm>
            <a:off x="5921174" y="1862220"/>
            <a:ext cx="4612929" cy="224864"/>
          </a:xfrm>
          <a:prstGeom prst="roundRect">
            <a:avLst/>
          </a:prstGeom>
          <a:solidFill>
            <a:srgbClr val="EDEDED"/>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Customer Profile Identification &amp; Interaction</a:t>
            </a:r>
          </a:p>
        </p:txBody>
      </p:sp>
      <p:sp>
        <p:nvSpPr>
          <p:cNvPr id="45" name="Rectangle: Rounded Corners 44">
            <a:extLst>
              <a:ext uri="{FF2B5EF4-FFF2-40B4-BE49-F238E27FC236}">
                <a16:creationId xmlns:a16="http://schemas.microsoft.com/office/drawing/2014/main" id="{F200979B-1351-F2AD-CAD2-72BAED4FCD84}"/>
              </a:ext>
            </a:extLst>
          </p:cNvPr>
          <p:cNvSpPr/>
          <p:nvPr/>
        </p:nvSpPr>
        <p:spPr>
          <a:xfrm>
            <a:off x="5910989" y="2127626"/>
            <a:ext cx="4618036"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50" name="Rectangle: Rounded Corners 49">
            <a:extLst>
              <a:ext uri="{FF2B5EF4-FFF2-40B4-BE49-F238E27FC236}">
                <a16:creationId xmlns:a16="http://schemas.microsoft.com/office/drawing/2014/main" id="{66EC923A-8D75-6904-F2B8-8B6384B0A5C6}"/>
              </a:ext>
            </a:extLst>
          </p:cNvPr>
          <p:cNvSpPr/>
          <p:nvPr/>
        </p:nvSpPr>
        <p:spPr>
          <a:xfrm>
            <a:off x="3447876" y="3740481"/>
            <a:ext cx="4612929" cy="224864"/>
          </a:xfrm>
          <a:prstGeom prst="roundRect">
            <a:avLst/>
          </a:prstGeom>
          <a:solidFill>
            <a:srgbClr val="EDEDED"/>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Emotional Intelligence</a:t>
            </a:r>
          </a:p>
        </p:txBody>
      </p:sp>
      <p:sp>
        <p:nvSpPr>
          <p:cNvPr id="51" name="Rectangle: Rounded Corners 50">
            <a:extLst>
              <a:ext uri="{FF2B5EF4-FFF2-40B4-BE49-F238E27FC236}">
                <a16:creationId xmlns:a16="http://schemas.microsoft.com/office/drawing/2014/main" id="{293EBC74-4784-B5BA-843F-CAA314DC9E85}"/>
              </a:ext>
            </a:extLst>
          </p:cNvPr>
          <p:cNvSpPr/>
          <p:nvPr/>
        </p:nvSpPr>
        <p:spPr>
          <a:xfrm>
            <a:off x="3437691" y="4005887"/>
            <a:ext cx="4618036"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55" name="Rectangle: Rounded Corners 54">
            <a:extLst>
              <a:ext uri="{FF2B5EF4-FFF2-40B4-BE49-F238E27FC236}">
                <a16:creationId xmlns:a16="http://schemas.microsoft.com/office/drawing/2014/main" id="{937F5EB9-DEC9-8AA1-4954-B4B484B25B2F}"/>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a:t>
            </a:r>
          </a:p>
        </p:txBody>
      </p:sp>
      <p:sp>
        <p:nvSpPr>
          <p:cNvPr id="65" name="Rectangle: Rounded Corners 64">
            <a:extLst>
              <a:ext uri="{FF2B5EF4-FFF2-40B4-BE49-F238E27FC236}">
                <a16:creationId xmlns:a16="http://schemas.microsoft.com/office/drawing/2014/main" id="{F1752EBA-4501-A45D-6216-488462223ABE}"/>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a:t>
            </a:r>
          </a:p>
          <a:p>
            <a:pPr algn="ctr"/>
            <a:endParaRPr lang="en-US" sz="1400" b="1">
              <a:solidFill>
                <a:schemeClr val="tx1"/>
              </a:solidFill>
            </a:endParaRPr>
          </a:p>
        </p:txBody>
      </p:sp>
      <p:sp>
        <p:nvSpPr>
          <p:cNvPr id="66" name="Rectangle: Rounded Corners 65">
            <a:extLst>
              <a:ext uri="{FF2B5EF4-FFF2-40B4-BE49-F238E27FC236}">
                <a16:creationId xmlns:a16="http://schemas.microsoft.com/office/drawing/2014/main" id="{7D7E8B6B-B6D4-59C8-C814-09F29B4777E0}"/>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a:t>
            </a:r>
          </a:p>
          <a:p>
            <a:pPr algn="ctr"/>
            <a:endParaRPr lang="en-US" sz="1400" b="1">
              <a:solidFill>
                <a:schemeClr val="tx1"/>
              </a:solidFill>
            </a:endParaRPr>
          </a:p>
        </p:txBody>
      </p:sp>
      <p:sp>
        <p:nvSpPr>
          <p:cNvPr id="67" name="Rectangle: Rounded Corners 66">
            <a:extLst>
              <a:ext uri="{FF2B5EF4-FFF2-40B4-BE49-F238E27FC236}">
                <a16:creationId xmlns:a16="http://schemas.microsoft.com/office/drawing/2014/main" id="{62B71CB5-5E5E-A3FF-B3A7-E12CAA38001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a:t>
            </a:r>
          </a:p>
          <a:p>
            <a:pPr algn="ctr"/>
            <a:endParaRPr lang="en-US" sz="1400" b="1">
              <a:solidFill>
                <a:schemeClr val="tx1"/>
              </a:solidFill>
            </a:endParaRPr>
          </a:p>
        </p:txBody>
      </p:sp>
      <p:sp>
        <p:nvSpPr>
          <p:cNvPr id="68" name="Rectangle: Rounded Corners 67">
            <a:extLst>
              <a:ext uri="{FF2B5EF4-FFF2-40B4-BE49-F238E27FC236}">
                <a16:creationId xmlns:a16="http://schemas.microsoft.com/office/drawing/2014/main" id="{DAF41705-611A-FA2A-F707-0486EDD4AE45}"/>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a:t>
            </a:r>
          </a:p>
          <a:p>
            <a:pPr algn="ctr"/>
            <a:endParaRPr lang="en-US" sz="1400" b="1">
              <a:solidFill>
                <a:schemeClr val="tx1"/>
              </a:solidFill>
            </a:endParaRPr>
          </a:p>
        </p:txBody>
      </p:sp>
      <p:sp>
        <p:nvSpPr>
          <p:cNvPr id="69" name="Rectangle: Rounded Corners 68">
            <a:extLst>
              <a:ext uri="{FF2B5EF4-FFF2-40B4-BE49-F238E27FC236}">
                <a16:creationId xmlns:a16="http://schemas.microsoft.com/office/drawing/2014/main" id="{80451F17-B1E2-8D61-0F02-1160B6430B55}"/>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a:t>
            </a:r>
          </a:p>
          <a:p>
            <a:pPr algn="ctr"/>
            <a:endParaRPr lang="en-US" sz="1400" b="1">
              <a:solidFill>
                <a:schemeClr val="tx1"/>
              </a:solidFill>
            </a:endParaRPr>
          </a:p>
        </p:txBody>
      </p:sp>
      <p:sp>
        <p:nvSpPr>
          <p:cNvPr id="70" name="Rectangle: Rounded Corners 69">
            <a:extLst>
              <a:ext uri="{FF2B5EF4-FFF2-40B4-BE49-F238E27FC236}">
                <a16:creationId xmlns:a16="http://schemas.microsoft.com/office/drawing/2014/main" id="{3B6550A2-FB37-A9C5-DBBF-CBC5C1A780B6}"/>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71" name="Rectangle: Rounded Corners 70">
            <a:extLst>
              <a:ext uri="{FF2B5EF4-FFF2-40B4-BE49-F238E27FC236}">
                <a16:creationId xmlns:a16="http://schemas.microsoft.com/office/drawing/2014/main" id="{B55F81D4-7D71-DA04-12D4-133B4E3D79CC}"/>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a:t>
            </a:r>
          </a:p>
          <a:p>
            <a:pPr algn="ctr"/>
            <a:endParaRPr lang="en-US" sz="1400" b="1">
              <a:solidFill>
                <a:schemeClr val="tx1"/>
              </a:solidFill>
            </a:endParaRPr>
          </a:p>
        </p:txBody>
      </p:sp>
      <p:sp>
        <p:nvSpPr>
          <p:cNvPr id="90" name="TextBox 89">
            <a:extLst>
              <a:ext uri="{FF2B5EF4-FFF2-40B4-BE49-F238E27FC236}">
                <a16:creationId xmlns:a16="http://schemas.microsoft.com/office/drawing/2014/main" id="{D2040DE2-466F-F4BC-CD72-DB373014CBE5}"/>
              </a:ext>
            </a:extLst>
          </p:cNvPr>
          <p:cNvSpPr txBox="1"/>
          <p:nvPr/>
        </p:nvSpPr>
        <p:spPr>
          <a:xfrm>
            <a:off x="735624" y="2108528"/>
            <a:ext cx="4369228" cy="163121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Objectives: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Recognize and practice the fundamental people skills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latin typeface="Calibri" panose="020F0502020204030204"/>
              </a:rPr>
              <a:t>Understand the different type of communications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Develop skills for all communication </a:t>
            </a:r>
            <a:r>
              <a:rPr lang="en-US" sz="1000">
                <a:solidFill>
                  <a:prstClr val="black"/>
                </a:solidFill>
                <a:latin typeface="Calibri" panose="020F0502020204030204"/>
              </a:rPr>
              <a:t>types</a:t>
            </a:r>
          </a:p>
          <a:p>
            <a:pPr marL="628650" lvl="1" indent="-171450">
              <a:buFont typeface="Arial" panose="020B0604020202020204" pitchFamily="34" charset="0"/>
              <a:buChar char="•"/>
              <a:defRPr/>
            </a:pPr>
            <a:r>
              <a:rPr lang="en-US" sz="1000">
                <a:solidFill>
                  <a:prstClr val="black"/>
                </a:solidFill>
                <a:latin typeface="Calibri" panose="020F0502020204030204"/>
              </a:rPr>
              <a:t>Verbal</a:t>
            </a:r>
          </a:p>
          <a:p>
            <a:pPr marL="628650" lvl="1" indent="-171450">
              <a:buFont typeface="Arial" panose="020B0604020202020204" pitchFamily="34" charset="0"/>
              <a:buChar char="•"/>
              <a:defRPr/>
            </a:pPr>
            <a:r>
              <a:rPr lang="en-US" sz="1000">
                <a:solidFill>
                  <a:prstClr val="black"/>
                </a:solidFill>
                <a:latin typeface="Calibri" panose="020F0502020204030204"/>
              </a:rPr>
              <a:t>Written</a:t>
            </a:r>
          </a:p>
          <a:p>
            <a:pPr marL="628650" lvl="1" indent="-171450">
              <a:buFont typeface="Arial" panose="020B0604020202020204" pitchFamily="34" charset="0"/>
              <a:buChar char="•"/>
              <a:defRPr/>
            </a:pPr>
            <a:r>
              <a:rPr lang="en-US" sz="1000">
                <a:solidFill>
                  <a:prstClr val="black"/>
                </a:solidFill>
                <a:latin typeface="Calibri" panose="020F0502020204030204"/>
              </a:rPr>
              <a:t>Phone</a:t>
            </a:r>
          </a:p>
          <a:p>
            <a:pPr marL="628650" lvl="1" indent="-171450">
              <a:buFont typeface="Arial" panose="020B0604020202020204" pitchFamily="34" charset="0"/>
              <a:buChar char="•"/>
              <a:defRPr/>
            </a:pPr>
            <a:r>
              <a:rPr lang="en-US" sz="1000">
                <a:solidFill>
                  <a:prstClr val="black"/>
                </a:solidFill>
                <a:latin typeface="Calibri" panose="020F0502020204030204"/>
              </a:rPr>
              <a:t>Social Media</a:t>
            </a:r>
          </a:p>
          <a:p>
            <a:pPr marL="171450" indent="-171450">
              <a:buFont typeface="Arial" panose="020B0604020202020204" pitchFamily="34" charset="0"/>
              <a:buChar char="•"/>
              <a:defRPr/>
            </a:pPr>
            <a:r>
              <a:rPr lang="en-US" sz="1000">
                <a:solidFill>
                  <a:prstClr val="black"/>
                </a:solidFill>
                <a:latin typeface="Calibri" panose="020F0502020204030204"/>
              </a:rPr>
              <a:t>How to use all of these in a formal &amp; professional manner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TextBox 90">
            <a:extLst>
              <a:ext uri="{FF2B5EF4-FFF2-40B4-BE49-F238E27FC236}">
                <a16:creationId xmlns:a16="http://schemas.microsoft.com/office/drawing/2014/main" id="{EF2D351C-E77A-D7C7-0B33-07BDE21AEA22}"/>
              </a:ext>
            </a:extLst>
          </p:cNvPr>
          <p:cNvSpPr txBox="1"/>
          <p:nvPr/>
        </p:nvSpPr>
        <p:spPr>
          <a:xfrm>
            <a:off x="6013956" y="2128213"/>
            <a:ext cx="4369228" cy="101566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Objectives: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Be able to recognize the more common personalities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To be able to build rapport with all personality types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latin typeface="Calibri" panose="020F0502020204030204"/>
              </a:rPr>
              <a:t>Identify personality characteristics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Understand motivational factors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Be able to change your style to deal with different personalities </a:t>
            </a:r>
          </a:p>
        </p:txBody>
      </p:sp>
      <p:sp>
        <p:nvSpPr>
          <p:cNvPr id="92" name="TextBox 91">
            <a:extLst>
              <a:ext uri="{FF2B5EF4-FFF2-40B4-BE49-F238E27FC236}">
                <a16:creationId xmlns:a16="http://schemas.microsoft.com/office/drawing/2014/main" id="{28655959-A5E9-D582-3AF1-DB8E0375D5B4}"/>
              </a:ext>
            </a:extLst>
          </p:cNvPr>
          <p:cNvSpPr txBox="1"/>
          <p:nvPr/>
        </p:nvSpPr>
        <p:spPr>
          <a:xfrm>
            <a:off x="3484894" y="4045136"/>
            <a:ext cx="4369228"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Objectives: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Develop self awareness: </a:t>
            </a: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emotions, motivations, strengths, weaknesses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Manage emotions:  </a:t>
            </a: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learn techniques to manage and regulate your emotions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Improve empathy:  </a:t>
            </a: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Enhance your ability to relate to the feelings of others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Enhance communication skills:  </a:t>
            </a: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Improve your messaging across all interactions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Build interpersonal skills:</a:t>
            </a: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 improve ability to work with others, resolve conflicts and build collaborative relationships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1">
                <a:solidFill>
                  <a:prstClr val="black"/>
                </a:solidFill>
                <a:latin typeface="Calibri" panose="020F0502020204030204"/>
              </a:rPr>
              <a:t>Increase adaptability: </a:t>
            </a:r>
            <a:r>
              <a:rPr lang="en-US" sz="1000">
                <a:solidFill>
                  <a:prstClr val="black"/>
                </a:solidFill>
                <a:latin typeface="Calibri" panose="020F0502020204030204"/>
              </a:rPr>
              <a:t>Learn to have greater flexibility in multiple situations</a:t>
            </a:r>
            <a:endParaRPr kumimoji="0" lang="en-US" sz="1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ADBBACC3-FA1C-D123-B272-A1AFCA83CB3F}"/>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3132156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22</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Sales Executives</a:t>
              </a:r>
            </a:p>
            <a:p>
              <a:pPr algn="ctr"/>
              <a:r>
                <a:rPr lang="en-US" sz="1200" b="1">
                  <a:solidFill>
                    <a:schemeClr val="tx1">
                      <a:lumMod val="50000"/>
                      <a:lumOff val="50000"/>
                    </a:schemeClr>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lumMod val="50000"/>
                    <a:lumOff val="50000"/>
                  </a:schemeClr>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42" name="Rectangle: Rounded Corners 41">
            <a:extLst>
              <a:ext uri="{FF2B5EF4-FFF2-40B4-BE49-F238E27FC236}">
                <a16:creationId xmlns:a16="http://schemas.microsoft.com/office/drawing/2014/main" id="{81308362-FBCB-1915-919C-1B1822071AC6}"/>
              </a:ext>
            </a:extLst>
          </p:cNvPr>
          <p:cNvSpPr/>
          <p:nvPr/>
        </p:nvSpPr>
        <p:spPr>
          <a:xfrm>
            <a:off x="716283" y="1963704"/>
            <a:ext cx="3320593" cy="224864"/>
          </a:xfrm>
          <a:prstGeom prst="roundRect">
            <a:avLst/>
          </a:prstGeom>
          <a:solidFill>
            <a:srgbClr val="A6A6A6"/>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Showroom Controls</a:t>
            </a:r>
          </a:p>
        </p:txBody>
      </p:sp>
      <p:sp>
        <p:nvSpPr>
          <p:cNvPr id="43" name="Rectangle: Rounded Corners 42">
            <a:extLst>
              <a:ext uri="{FF2B5EF4-FFF2-40B4-BE49-F238E27FC236}">
                <a16:creationId xmlns:a16="http://schemas.microsoft.com/office/drawing/2014/main" id="{DEB5F45B-6F39-62E4-2041-25239F20B727}"/>
              </a:ext>
            </a:extLst>
          </p:cNvPr>
          <p:cNvSpPr/>
          <p:nvPr/>
        </p:nvSpPr>
        <p:spPr>
          <a:xfrm>
            <a:off x="706097" y="2229110"/>
            <a:ext cx="3324269"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44" name="Rectangle: Rounded Corners 43">
            <a:extLst>
              <a:ext uri="{FF2B5EF4-FFF2-40B4-BE49-F238E27FC236}">
                <a16:creationId xmlns:a16="http://schemas.microsoft.com/office/drawing/2014/main" id="{88F7A484-C726-49F6-F1EB-C51B1068B8BE}"/>
              </a:ext>
            </a:extLst>
          </p:cNvPr>
          <p:cNvSpPr/>
          <p:nvPr/>
        </p:nvSpPr>
        <p:spPr>
          <a:xfrm>
            <a:off x="7678452" y="1963704"/>
            <a:ext cx="3320593" cy="224864"/>
          </a:xfrm>
          <a:prstGeom prst="roundRect">
            <a:avLst/>
          </a:prstGeom>
          <a:solidFill>
            <a:srgbClr val="A6A6A6"/>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Workshop Controls</a:t>
            </a:r>
          </a:p>
        </p:txBody>
      </p:sp>
      <p:sp>
        <p:nvSpPr>
          <p:cNvPr id="45" name="Rectangle: Rounded Corners 44">
            <a:extLst>
              <a:ext uri="{FF2B5EF4-FFF2-40B4-BE49-F238E27FC236}">
                <a16:creationId xmlns:a16="http://schemas.microsoft.com/office/drawing/2014/main" id="{F200979B-1351-F2AD-CAD2-72BAED4FCD84}"/>
              </a:ext>
            </a:extLst>
          </p:cNvPr>
          <p:cNvSpPr/>
          <p:nvPr/>
        </p:nvSpPr>
        <p:spPr>
          <a:xfrm>
            <a:off x="7668266" y="2229110"/>
            <a:ext cx="3324269"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55" name="Rectangle: Rounded Corners 54">
            <a:extLst>
              <a:ext uri="{FF2B5EF4-FFF2-40B4-BE49-F238E27FC236}">
                <a16:creationId xmlns:a16="http://schemas.microsoft.com/office/drawing/2014/main" id="{937F5EB9-DEC9-8AA1-4954-B4B484B25B2F}"/>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a:t>
            </a:r>
          </a:p>
        </p:txBody>
      </p:sp>
      <p:sp>
        <p:nvSpPr>
          <p:cNvPr id="65" name="Rectangle: Rounded Corners 64">
            <a:extLst>
              <a:ext uri="{FF2B5EF4-FFF2-40B4-BE49-F238E27FC236}">
                <a16:creationId xmlns:a16="http://schemas.microsoft.com/office/drawing/2014/main" id="{F1752EBA-4501-A45D-6216-488462223ABE}"/>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a:t>
            </a:r>
          </a:p>
          <a:p>
            <a:pPr algn="ctr"/>
            <a:endParaRPr lang="en-US" sz="1400" b="1">
              <a:solidFill>
                <a:schemeClr val="tx1"/>
              </a:solidFill>
            </a:endParaRPr>
          </a:p>
        </p:txBody>
      </p:sp>
      <p:sp>
        <p:nvSpPr>
          <p:cNvPr id="66" name="Rectangle: Rounded Corners 65">
            <a:extLst>
              <a:ext uri="{FF2B5EF4-FFF2-40B4-BE49-F238E27FC236}">
                <a16:creationId xmlns:a16="http://schemas.microsoft.com/office/drawing/2014/main" id="{7D7E8B6B-B6D4-59C8-C814-09F29B4777E0}"/>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a:t>
            </a:r>
          </a:p>
          <a:p>
            <a:pPr algn="ctr"/>
            <a:endParaRPr lang="en-US" sz="1400" b="1">
              <a:solidFill>
                <a:schemeClr val="tx1"/>
              </a:solidFill>
            </a:endParaRPr>
          </a:p>
        </p:txBody>
      </p:sp>
      <p:sp>
        <p:nvSpPr>
          <p:cNvPr id="67" name="Rectangle: Rounded Corners 66">
            <a:extLst>
              <a:ext uri="{FF2B5EF4-FFF2-40B4-BE49-F238E27FC236}">
                <a16:creationId xmlns:a16="http://schemas.microsoft.com/office/drawing/2014/main" id="{62B71CB5-5E5E-A3FF-B3A7-E12CAA38001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a:t>
            </a:r>
          </a:p>
          <a:p>
            <a:pPr algn="ctr"/>
            <a:endParaRPr lang="en-US" sz="1400" b="1">
              <a:solidFill>
                <a:schemeClr val="tx1"/>
              </a:solidFill>
            </a:endParaRPr>
          </a:p>
        </p:txBody>
      </p:sp>
      <p:sp>
        <p:nvSpPr>
          <p:cNvPr id="68" name="Rectangle: Rounded Corners 67">
            <a:extLst>
              <a:ext uri="{FF2B5EF4-FFF2-40B4-BE49-F238E27FC236}">
                <a16:creationId xmlns:a16="http://schemas.microsoft.com/office/drawing/2014/main" id="{DAF41705-611A-FA2A-F707-0486EDD4AE45}"/>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a:t>
            </a:r>
          </a:p>
          <a:p>
            <a:pPr algn="ctr"/>
            <a:endParaRPr lang="en-US" sz="1400" b="1">
              <a:solidFill>
                <a:schemeClr val="tx1"/>
              </a:solidFill>
            </a:endParaRPr>
          </a:p>
        </p:txBody>
      </p:sp>
      <p:sp>
        <p:nvSpPr>
          <p:cNvPr id="69" name="Rectangle: Rounded Corners 68">
            <a:extLst>
              <a:ext uri="{FF2B5EF4-FFF2-40B4-BE49-F238E27FC236}">
                <a16:creationId xmlns:a16="http://schemas.microsoft.com/office/drawing/2014/main" id="{80451F17-B1E2-8D61-0F02-1160B6430B55}"/>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a:t>
            </a:r>
          </a:p>
          <a:p>
            <a:pPr algn="ctr"/>
            <a:endParaRPr lang="en-US" sz="1400" b="1">
              <a:solidFill>
                <a:schemeClr val="tx1"/>
              </a:solidFill>
            </a:endParaRPr>
          </a:p>
        </p:txBody>
      </p:sp>
      <p:sp>
        <p:nvSpPr>
          <p:cNvPr id="70" name="Rectangle: Rounded Corners 69">
            <a:extLst>
              <a:ext uri="{FF2B5EF4-FFF2-40B4-BE49-F238E27FC236}">
                <a16:creationId xmlns:a16="http://schemas.microsoft.com/office/drawing/2014/main" id="{3B6550A2-FB37-A9C5-DBBF-CBC5C1A780B6}"/>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71" name="Rectangle: Rounded Corners 70">
            <a:extLst>
              <a:ext uri="{FF2B5EF4-FFF2-40B4-BE49-F238E27FC236}">
                <a16:creationId xmlns:a16="http://schemas.microsoft.com/office/drawing/2014/main" id="{B55F81D4-7D71-DA04-12D4-133B4E3D79CC}"/>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a:t>
            </a:r>
          </a:p>
          <a:p>
            <a:pPr algn="ctr"/>
            <a:endParaRPr lang="en-US" sz="1400" b="1">
              <a:solidFill>
                <a:schemeClr val="tx1"/>
              </a:solidFill>
            </a:endParaRPr>
          </a:p>
        </p:txBody>
      </p:sp>
      <p:sp>
        <p:nvSpPr>
          <p:cNvPr id="7" name="Rectangle: Rounded Corners 6">
            <a:extLst>
              <a:ext uri="{FF2B5EF4-FFF2-40B4-BE49-F238E27FC236}">
                <a16:creationId xmlns:a16="http://schemas.microsoft.com/office/drawing/2014/main" id="{C3918ADA-94E1-69F9-C61F-F635D77C21DD}"/>
              </a:ext>
            </a:extLst>
          </p:cNvPr>
          <p:cNvSpPr/>
          <p:nvPr/>
        </p:nvSpPr>
        <p:spPr>
          <a:xfrm>
            <a:off x="723614" y="1315206"/>
            <a:ext cx="1404178" cy="580860"/>
          </a:xfrm>
          <a:prstGeom prst="roundRect">
            <a:avLst/>
          </a:prstGeom>
          <a:solidFill>
            <a:schemeClr val="bg1">
              <a:lumMod val="6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Showroom Controls</a:t>
            </a:r>
          </a:p>
          <a:p>
            <a:pPr algn="ctr"/>
            <a:r>
              <a:rPr lang="en-US" sz="1100">
                <a:solidFill>
                  <a:schemeClr val="tx1"/>
                </a:solidFill>
              </a:rPr>
              <a:t>Key KPIs &amp; Operations </a:t>
            </a:r>
          </a:p>
          <a:p>
            <a:pPr algn="ctr"/>
            <a:endParaRPr lang="en-US" sz="1400" b="1">
              <a:solidFill>
                <a:schemeClr val="tx1"/>
              </a:solidFill>
            </a:endParaRPr>
          </a:p>
        </p:txBody>
      </p:sp>
      <p:sp>
        <p:nvSpPr>
          <p:cNvPr id="11" name="Rectangle: Rounded Corners 10">
            <a:extLst>
              <a:ext uri="{FF2B5EF4-FFF2-40B4-BE49-F238E27FC236}">
                <a16:creationId xmlns:a16="http://schemas.microsoft.com/office/drawing/2014/main" id="{89A5BAEE-702D-37CA-67EF-369ADAE5D4A4}"/>
              </a:ext>
            </a:extLst>
          </p:cNvPr>
          <p:cNvSpPr/>
          <p:nvPr/>
        </p:nvSpPr>
        <p:spPr>
          <a:xfrm>
            <a:off x="7686620" y="1334965"/>
            <a:ext cx="1404178" cy="580860"/>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Workshop Controls</a:t>
            </a:r>
          </a:p>
          <a:p>
            <a:pPr algn="ctr"/>
            <a:r>
              <a:rPr lang="en-US" sz="1100">
                <a:solidFill>
                  <a:schemeClr val="tx1"/>
                </a:solidFill>
              </a:rPr>
              <a:t>Key KPIs &amp; Operations</a:t>
            </a:r>
          </a:p>
        </p:txBody>
      </p:sp>
      <p:sp>
        <p:nvSpPr>
          <p:cNvPr id="19" name="Rectangle: Rounded Corners 18">
            <a:extLst>
              <a:ext uri="{FF2B5EF4-FFF2-40B4-BE49-F238E27FC236}">
                <a16:creationId xmlns:a16="http://schemas.microsoft.com/office/drawing/2014/main" id="{215FA7BA-D2E7-8610-918F-4CC49C8A7E8D}"/>
              </a:ext>
            </a:extLst>
          </p:cNvPr>
          <p:cNvSpPr/>
          <p:nvPr/>
        </p:nvSpPr>
        <p:spPr>
          <a:xfrm>
            <a:off x="4256243" y="1344317"/>
            <a:ext cx="1404178" cy="238063"/>
          </a:xfrm>
          <a:prstGeom prst="roundRect">
            <a:avLst/>
          </a:prstGeom>
          <a:solidFill>
            <a:srgbClr val="A6A6A6"/>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Leadership Skills</a:t>
            </a:r>
            <a:endParaRPr lang="en-US" sz="1100">
              <a:solidFill>
                <a:schemeClr val="tx1"/>
              </a:solidFill>
            </a:endParaRPr>
          </a:p>
          <a:p>
            <a:pPr algn="ctr"/>
            <a:endParaRPr lang="en-US" sz="1400" b="1">
              <a:solidFill>
                <a:schemeClr val="tx1"/>
              </a:solidFill>
            </a:endParaRPr>
          </a:p>
        </p:txBody>
      </p:sp>
      <p:sp>
        <p:nvSpPr>
          <p:cNvPr id="22" name="Rectangle: Rounded Corners 21">
            <a:extLst>
              <a:ext uri="{FF2B5EF4-FFF2-40B4-BE49-F238E27FC236}">
                <a16:creationId xmlns:a16="http://schemas.microsoft.com/office/drawing/2014/main" id="{A6DF93FD-B12D-455A-79A6-FB2548C781F3}"/>
              </a:ext>
            </a:extLst>
          </p:cNvPr>
          <p:cNvSpPr/>
          <p:nvPr/>
        </p:nvSpPr>
        <p:spPr>
          <a:xfrm>
            <a:off x="4256243" y="1675400"/>
            <a:ext cx="1404178" cy="238063"/>
          </a:xfrm>
          <a:prstGeom prst="roundRect">
            <a:avLst/>
          </a:prstGeom>
          <a:solidFill>
            <a:schemeClr val="bg1">
              <a:lumMod val="65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1100" b="1">
                <a:solidFill>
                  <a:schemeClr val="tx1"/>
                </a:solidFill>
              </a:rPr>
              <a:t>DP Program * </a:t>
            </a:r>
            <a:endParaRPr lang="en-US" sz="1100">
              <a:solidFill>
                <a:schemeClr val="tx1"/>
              </a:solidFill>
            </a:endParaRPr>
          </a:p>
          <a:p>
            <a:pPr algn="ctr"/>
            <a:endParaRPr lang="en-US" sz="1400" b="1">
              <a:solidFill>
                <a:schemeClr val="tx1"/>
              </a:solidFill>
            </a:endParaRPr>
          </a:p>
        </p:txBody>
      </p:sp>
      <p:pic>
        <p:nvPicPr>
          <p:cNvPr id="25" name="Picture 24">
            <a:extLst>
              <a:ext uri="{FF2B5EF4-FFF2-40B4-BE49-F238E27FC236}">
                <a16:creationId xmlns:a16="http://schemas.microsoft.com/office/drawing/2014/main" id="{C0D87C4E-868C-07D1-CD62-527234AAC124}"/>
              </a:ext>
            </a:extLst>
          </p:cNvPr>
          <p:cNvPicPr>
            <a:picLocks noChangeAspect="1"/>
          </p:cNvPicPr>
          <p:nvPr/>
        </p:nvPicPr>
        <p:blipFill>
          <a:blip r:embed="rId4"/>
          <a:stretch>
            <a:fillRect/>
          </a:stretch>
        </p:blipFill>
        <p:spPr>
          <a:xfrm>
            <a:off x="1934667" y="1613100"/>
            <a:ext cx="183196" cy="183196"/>
          </a:xfrm>
          <a:prstGeom prst="rect">
            <a:avLst/>
          </a:prstGeom>
        </p:spPr>
      </p:pic>
      <p:pic>
        <p:nvPicPr>
          <p:cNvPr id="26" name="Picture 25">
            <a:extLst>
              <a:ext uri="{FF2B5EF4-FFF2-40B4-BE49-F238E27FC236}">
                <a16:creationId xmlns:a16="http://schemas.microsoft.com/office/drawing/2014/main" id="{C384FE46-F9EE-531B-4589-6F6C567FE46D}"/>
              </a:ext>
            </a:extLst>
          </p:cNvPr>
          <p:cNvPicPr>
            <a:picLocks noChangeAspect="1"/>
          </p:cNvPicPr>
          <p:nvPr/>
        </p:nvPicPr>
        <p:blipFill>
          <a:blip r:embed="rId4"/>
          <a:stretch>
            <a:fillRect/>
          </a:stretch>
        </p:blipFill>
        <p:spPr>
          <a:xfrm>
            <a:off x="5458568" y="1402150"/>
            <a:ext cx="183196" cy="183196"/>
          </a:xfrm>
          <a:prstGeom prst="rect">
            <a:avLst/>
          </a:prstGeom>
        </p:spPr>
      </p:pic>
      <p:pic>
        <p:nvPicPr>
          <p:cNvPr id="28" name="Picture 27">
            <a:extLst>
              <a:ext uri="{FF2B5EF4-FFF2-40B4-BE49-F238E27FC236}">
                <a16:creationId xmlns:a16="http://schemas.microsoft.com/office/drawing/2014/main" id="{D16867E5-4BBC-5816-1CC5-C1BC9A699CC2}"/>
              </a:ext>
            </a:extLst>
          </p:cNvPr>
          <p:cNvPicPr>
            <a:picLocks noChangeAspect="1"/>
          </p:cNvPicPr>
          <p:nvPr/>
        </p:nvPicPr>
        <p:blipFill>
          <a:blip r:embed="rId4"/>
          <a:stretch>
            <a:fillRect/>
          </a:stretch>
        </p:blipFill>
        <p:spPr>
          <a:xfrm>
            <a:off x="5475056" y="1733003"/>
            <a:ext cx="172106" cy="183196"/>
          </a:xfrm>
          <a:prstGeom prst="rect">
            <a:avLst/>
          </a:prstGeom>
        </p:spPr>
      </p:pic>
      <p:pic>
        <p:nvPicPr>
          <p:cNvPr id="30" name="Picture 29">
            <a:extLst>
              <a:ext uri="{FF2B5EF4-FFF2-40B4-BE49-F238E27FC236}">
                <a16:creationId xmlns:a16="http://schemas.microsoft.com/office/drawing/2014/main" id="{D95549DE-6DAB-0379-71B5-0EE050B452C0}"/>
              </a:ext>
            </a:extLst>
          </p:cNvPr>
          <p:cNvPicPr>
            <a:picLocks noChangeAspect="1"/>
          </p:cNvPicPr>
          <p:nvPr/>
        </p:nvPicPr>
        <p:blipFill>
          <a:blip r:embed="rId4"/>
          <a:stretch>
            <a:fillRect/>
          </a:stretch>
        </p:blipFill>
        <p:spPr>
          <a:xfrm>
            <a:off x="8895894" y="1649334"/>
            <a:ext cx="183196" cy="183196"/>
          </a:xfrm>
          <a:prstGeom prst="rect">
            <a:avLst/>
          </a:prstGeom>
        </p:spPr>
      </p:pic>
      <p:pic>
        <p:nvPicPr>
          <p:cNvPr id="33" name="Picture 32">
            <a:extLst>
              <a:ext uri="{FF2B5EF4-FFF2-40B4-BE49-F238E27FC236}">
                <a16:creationId xmlns:a16="http://schemas.microsoft.com/office/drawing/2014/main" id="{29AE60E0-9629-27D8-BA0C-AB657B48722E}"/>
              </a:ext>
            </a:extLst>
          </p:cNvPr>
          <p:cNvPicPr>
            <a:picLocks noChangeAspect="1"/>
          </p:cNvPicPr>
          <p:nvPr/>
        </p:nvPicPr>
        <p:blipFill>
          <a:blip r:embed="rId5"/>
          <a:stretch>
            <a:fillRect/>
          </a:stretch>
        </p:blipFill>
        <p:spPr>
          <a:xfrm>
            <a:off x="5225172" y="1684580"/>
            <a:ext cx="218292" cy="218292"/>
          </a:xfrm>
          <a:prstGeom prst="rect">
            <a:avLst/>
          </a:prstGeom>
        </p:spPr>
      </p:pic>
      <p:sp>
        <p:nvSpPr>
          <p:cNvPr id="35" name="Rectangle: Rounded Corners 34">
            <a:extLst>
              <a:ext uri="{FF2B5EF4-FFF2-40B4-BE49-F238E27FC236}">
                <a16:creationId xmlns:a16="http://schemas.microsoft.com/office/drawing/2014/main" id="{C8EA7C4E-A795-32DD-DB0D-497933699EFB}"/>
              </a:ext>
            </a:extLst>
          </p:cNvPr>
          <p:cNvSpPr/>
          <p:nvPr/>
        </p:nvSpPr>
        <p:spPr>
          <a:xfrm>
            <a:off x="4246680" y="1964680"/>
            <a:ext cx="3320593" cy="224864"/>
          </a:xfrm>
          <a:prstGeom prst="roundRect">
            <a:avLst/>
          </a:prstGeom>
          <a:solidFill>
            <a:srgbClr val="A6A6A6"/>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Leadership Skills</a:t>
            </a:r>
          </a:p>
        </p:txBody>
      </p:sp>
      <p:sp>
        <p:nvSpPr>
          <p:cNvPr id="36" name="Rectangle: Rounded Corners 35">
            <a:extLst>
              <a:ext uri="{FF2B5EF4-FFF2-40B4-BE49-F238E27FC236}">
                <a16:creationId xmlns:a16="http://schemas.microsoft.com/office/drawing/2014/main" id="{C1C2B8FF-D3FB-E19D-10E3-8B962915DCE5}"/>
              </a:ext>
            </a:extLst>
          </p:cNvPr>
          <p:cNvSpPr/>
          <p:nvPr/>
        </p:nvSpPr>
        <p:spPr>
          <a:xfrm>
            <a:off x="4242049" y="2235901"/>
            <a:ext cx="3324269"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Calibri" panose="020F0502020204030204"/>
              </a:rPr>
              <a:t>Objectives: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rPr>
              <a:t>Understand leadership and its role in management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rPr>
              <a:t>Know how to build a team and drive that team to success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i="0" u="none" strike="noStrike" kern="1200" cap="none" spc="0" normalizeH="0" baseline="0" noProof="0">
                <a:ln>
                  <a:noFill/>
                </a:ln>
                <a:solidFill>
                  <a:prstClr val="black"/>
                </a:solidFill>
                <a:effectLst/>
                <a:uLnTx/>
                <a:uFillTx/>
                <a:latin typeface="Calibri" panose="020F0502020204030204"/>
              </a:rPr>
              <a:t>How to coach, mentor develop &amp; manage different employees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rPr>
              <a:t>Understand the principles of Problem Solving &amp; Conflict Resolution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i="0" u="none" strike="noStrike" kern="1200" cap="none" spc="0" normalizeH="0" baseline="0" noProof="0">
                <a:ln>
                  <a:noFill/>
                </a:ln>
                <a:solidFill>
                  <a:prstClr val="black"/>
                </a:solidFill>
                <a:effectLst/>
                <a:uLnTx/>
                <a:uFillTx/>
                <a:latin typeface="Calibri" panose="020F0502020204030204"/>
              </a:rPr>
              <a:t>How to transform from a Boss to a Leader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a:ln>
                <a:noFill/>
              </a:ln>
              <a:solidFill>
                <a:prstClr val="black"/>
              </a:solidFill>
              <a:effectLst/>
              <a:uLnTx/>
              <a:uFillTx/>
              <a:latin typeface="Calibri" panose="020F0502020204030204"/>
            </a:endParaRPr>
          </a:p>
        </p:txBody>
      </p:sp>
      <p:sp>
        <p:nvSpPr>
          <p:cNvPr id="37" name="Rectangle: Rounded Corners 36">
            <a:extLst>
              <a:ext uri="{FF2B5EF4-FFF2-40B4-BE49-F238E27FC236}">
                <a16:creationId xmlns:a16="http://schemas.microsoft.com/office/drawing/2014/main" id="{0A457226-6A8F-C3C7-55DA-49AF7C8C2E82}"/>
              </a:ext>
            </a:extLst>
          </p:cNvPr>
          <p:cNvSpPr/>
          <p:nvPr/>
        </p:nvSpPr>
        <p:spPr>
          <a:xfrm>
            <a:off x="4245725" y="3851430"/>
            <a:ext cx="3320593" cy="224864"/>
          </a:xfrm>
          <a:prstGeom prst="roundRect">
            <a:avLst/>
          </a:prstGeom>
          <a:solidFill>
            <a:srgbClr val="A6A6A6"/>
          </a:solid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rPr>
              <a:t>DP Program *</a:t>
            </a:r>
          </a:p>
        </p:txBody>
      </p:sp>
      <p:sp>
        <p:nvSpPr>
          <p:cNvPr id="38" name="Rectangle: Rounded Corners 37">
            <a:extLst>
              <a:ext uri="{FF2B5EF4-FFF2-40B4-BE49-F238E27FC236}">
                <a16:creationId xmlns:a16="http://schemas.microsoft.com/office/drawing/2014/main" id="{98617911-3274-E980-6717-6EB261AF521E}"/>
              </a:ext>
            </a:extLst>
          </p:cNvPr>
          <p:cNvSpPr/>
          <p:nvPr/>
        </p:nvSpPr>
        <p:spPr>
          <a:xfrm>
            <a:off x="4241095" y="4124593"/>
            <a:ext cx="3324269" cy="1537514"/>
          </a:xfrm>
          <a:prstGeom prst="roundRect">
            <a:avLst>
              <a:gd name="adj" fmla="val 4688"/>
            </a:avLst>
          </a:prstGeom>
          <a:noFill/>
          <a:ln w="12700" cap="flat" cmpd="sng" algn="ctr">
            <a:solidFill>
              <a:srgbClr val="5B9BD5">
                <a:shade val="15000"/>
              </a:srgbClr>
            </a:solid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defPPr>
              <a:defRPr lang="en-US"/>
            </a:defPPr>
            <a:lvl1pPr marL="0" algn="l" defTabSz="914400" rtl="0" eaLnBrk="1" latinLnBrk="0" hangingPunct="1">
              <a:defRPr sz="1800" kern="1200">
                <a:solidFill>
                  <a:sysClr val="window" lastClr="FFFFFF"/>
                </a:solidFill>
                <a:latin typeface="Calibri" panose="020F0502020204030204"/>
              </a:defRPr>
            </a:lvl1pPr>
            <a:lvl2pPr marL="457200" algn="l" defTabSz="914400" rtl="0" eaLnBrk="1" latinLnBrk="0" hangingPunct="1">
              <a:defRPr sz="1800" kern="1200">
                <a:solidFill>
                  <a:sysClr val="window" lastClr="FFFFFF"/>
                </a:solidFill>
                <a:latin typeface="Calibri" panose="020F0502020204030204"/>
              </a:defRPr>
            </a:lvl2pPr>
            <a:lvl3pPr marL="914400" algn="l" defTabSz="914400" rtl="0" eaLnBrk="1" latinLnBrk="0" hangingPunct="1">
              <a:defRPr sz="1800" kern="1200">
                <a:solidFill>
                  <a:sysClr val="window" lastClr="FFFFFF"/>
                </a:solidFill>
                <a:latin typeface="Calibri" panose="020F0502020204030204"/>
              </a:defRPr>
            </a:lvl3pPr>
            <a:lvl4pPr marL="1371600" algn="l" defTabSz="914400" rtl="0" eaLnBrk="1" latinLnBrk="0" hangingPunct="1">
              <a:defRPr sz="1800" kern="1200">
                <a:solidFill>
                  <a:sysClr val="window" lastClr="FFFFFF"/>
                </a:solidFill>
                <a:latin typeface="Calibri" panose="020F0502020204030204"/>
              </a:defRPr>
            </a:lvl4pPr>
            <a:lvl5pPr marL="1828800" algn="l" defTabSz="914400" rtl="0" eaLnBrk="1" latinLnBrk="0" hangingPunct="1">
              <a:defRPr sz="1800" kern="1200">
                <a:solidFill>
                  <a:sysClr val="window" lastClr="FFFFFF"/>
                </a:solidFill>
                <a:latin typeface="Calibri" panose="020F0502020204030204"/>
              </a:defRPr>
            </a:lvl5pPr>
            <a:lvl6pPr marL="2286000" algn="l" defTabSz="914400" rtl="0" eaLnBrk="1" latinLnBrk="0" hangingPunct="1">
              <a:defRPr sz="1800" kern="1200">
                <a:solidFill>
                  <a:sysClr val="window" lastClr="FFFFFF"/>
                </a:solidFill>
                <a:latin typeface="Calibri" panose="020F0502020204030204"/>
              </a:defRPr>
            </a:lvl6pPr>
            <a:lvl7pPr marL="2743200" algn="l" defTabSz="914400" rtl="0" eaLnBrk="1" latinLnBrk="0" hangingPunct="1">
              <a:defRPr sz="1800" kern="1200">
                <a:solidFill>
                  <a:sysClr val="window" lastClr="FFFFFF"/>
                </a:solidFill>
                <a:latin typeface="Calibri" panose="020F0502020204030204"/>
              </a:defRPr>
            </a:lvl7pPr>
            <a:lvl8pPr marL="3200400" algn="l" defTabSz="914400" rtl="0" eaLnBrk="1" latinLnBrk="0" hangingPunct="1">
              <a:defRPr sz="1800" kern="1200">
                <a:solidFill>
                  <a:sysClr val="window" lastClr="FFFFFF"/>
                </a:solidFill>
                <a:latin typeface="Calibri" panose="020F0502020204030204"/>
              </a:defRPr>
            </a:lvl8pPr>
            <a:lvl9pPr marL="3657600" algn="l" defTabSz="914400" rtl="0" eaLnBrk="1" latinLnBrk="0" hangingPunct="1">
              <a:defRPr sz="1800" kern="1200">
                <a:solidFill>
                  <a:sysClr val="window" lastClr="FFFFFF"/>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Calibri" panose="020F0502020204030204"/>
              </a:rPr>
              <a:t>Objectives: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rPr>
              <a:t>Enhance strategic thinking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rPr>
              <a:t>Develop &amp; improve Leadership skills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i="0" u="none" strike="noStrike" kern="1200" cap="none" spc="0" normalizeH="0" baseline="0" noProof="0">
                <a:ln>
                  <a:noFill/>
                </a:ln>
                <a:solidFill>
                  <a:prstClr val="black"/>
                </a:solidFill>
                <a:effectLst/>
                <a:uLnTx/>
                <a:uFillTx/>
                <a:latin typeface="Calibri" panose="020F0502020204030204"/>
              </a:rPr>
              <a:t>Improve operational &amp; Financial management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rPr>
              <a:t>Foster an entrepreneurial mindset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i="0" u="none" strike="noStrike" kern="1200" cap="none" spc="0" normalizeH="0" baseline="0" noProof="0">
                <a:ln>
                  <a:noFill/>
                </a:ln>
                <a:solidFill>
                  <a:prstClr val="black"/>
                </a:solidFill>
                <a:effectLst/>
                <a:uLnTx/>
                <a:uFillTx/>
                <a:latin typeface="Calibri" panose="020F0502020204030204"/>
              </a:rPr>
              <a:t>Identify and develop future Senior Managers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rPr>
              <a:t>Focus on driving performance, profitability &amp; customer satisfaction</a:t>
            </a:r>
            <a:endParaRPr kumimoji="0" lang="en-US" sz="1000" i="0" u="none" strike="noStrike" kern="1200" cap="none" spc="0" normalizeH="0" baseline="0" noProof="0">
              <a:ln>
                <a:noFill/>
              </a:ln>
              <a:solidFill>
                <a:prstClr val="black"/>
              </a:solidFill>
              <a:effectLst/>
              <a:uLnTx/>
              <a:uFillTx/>
              <a:latin typeface="Calibri" panose="020F0502020204030204"/>
            </a:endParaRPr>
          </a:p>
        </p:txBody>
      </p:sp>
      <p:sp>
        <p:nvSpPr>
          <p:cNvPr id="40" name="TextBox 39">
            <a:extLst>
              <a:ext uri="{FF2B5EF4-FFF2-40B4-BE49-F238E27FC236}">
                <a16:creationId xmlns:a16="http://schemas.microsoft.com/office/drawing/2014/main" id="{E01AFD24-62AF-E301-F3EA-67BD0436988F}"/>
              </a:ext>
            </a:extLst>
          </p:cNvPr>
          <p:cNvSpPr txBox="1"/>
          <p:nvPr/>
        </p:nvSpPr>
        <p:spPr>
          <a:xfrm>
            <a:off x="778053" y="2240143"/>
            <a:ext cx="3320593"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Objectives: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Identify the benefits of Showroom controls for employees, Business &amp; Customers.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latin typeface="Calibri" panose="020F0502020204030204"/>
              </a:rPr>
              <a:t>Identify the role &amp; responsibilities of the Sales Manager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Guide the sales process to get the best out of your team when dealing with customers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latin typeface="Calibri" panose="020F0502020204030204"/>
              </a:rPr>
              <a:t>Be able to capture standard data on the Showroom activities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Be able to generate, analyze and maximize opportunities</a:t>
            </a:r>
          </a:p>
        </p:txBody>
      </p:sp>
      <p:sp>
        <p:nvSpPr>
          <p:cNvPr id="41" name="TextBox 40">
            <a:extLst>
              <a:ext uri="{FF2B5EF4-FFF2-40B4-BE49-F238E27FC236}">
                <a16:creationId xmlns:a16="http://schemas.microsoft.com/office/drawing/2014/main" id="{C0ACD9BA-A29F-429A-D344-E891F23C6ADB}"/>
              </a:ext>
            </a:extLst>
          </p:cNvPr>
          <p:cNvSpPr txBox="1"/>
          <p:nvPr/>
        </p:nvSpPr>
        <p:spPr>
          <a:xfrm>
            <a:off x="7678452" y="2235901"/>
            <a:ext cx="3320593"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Objectives: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Identify the benefits of Workshop controls for employees, Business &amp; Customers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latin typeface="Calibri" panose="020F0502020204030204"/>
              </a:rPr>
              <a:t>Identify the role &amp; responsibilities of the Service Manager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How to use the Service process to maximize, efficiency, utilization &amp;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solidFill>
                  <a:prstClr val="black"/>
                </a:solidFill>
                <a:latin typeface="Calibri" panose="020F0502020204030204"/>
              </a:rPr>
              <a:t>Be able to capture standard data for workshop activities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Be able to generate, analyze and maximize opportunities</a:t>
            </a:r>
          </a:p>
        </p:txBody>
      </p:sp>
      <p:sp>
        <p:nvSpPr>
          <p:cNvPr id="17" name="Rectangle 16">
            <a:extLst>
              <a:ext uri="{FF2B5EF4-FFF2-40B4-BE49-F238E27FC236}">
                <a16:creationId xmlns:a16="http://schemas.microsoft.com/office/drawing/2014/main" id="{ADE5E97B-29ED-8894-63FF-4312AAC868A3}"/>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3290223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8D86B0-8A6F-74A3-D6AE-8E705B9DD1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D34DB9-265A-EAB3-2AF8-18FE5927AD2F}"/>
              </a:ext>
            </a:extLst>
          </p:cNvPr>
          <p:cNvSpPr>
            <a:spLocks noGrp="1"/>
          </p:cNvSpPr>
          <p:nvPr>
            <p:ph type="title"/>
          </p:nvPr>
        </p:nvSpPr>
        <p:spPr/>
        <p:txBody>
          <a:bodyPr>
            <a:normAutofit/>
          </a:bodyPr>
          <a:lstStyle/>
          <a:p>
            <a:r>
              <a:rPr lang="en-US" sz="1600" b="1" dirty="0">
                <a:solidFill>
                  <a:srgbClr val="005BAA"/>
                </a:solidFill>
                <a:latin typeface="Daytona"/>
                <a:ea typeface="Open Sans"/>
                <a:cs typeface="72 Black" panose="020B0A04030603020204" pitchFamily="34" charset="0"/>
              </a:rPr>
              <a:t>Al-Futtaim 2025 Sales Manager Training &amp; Career Path</a:t>
            </a:r>
            <a:endParaRPr lang="en-AE" sz="1600" b="1" dirty="0">
              <a:solidFill>
                <a:srgbClr val="061E31"/>
              </a:solidFill>
              <a:latin typeface="Daytona"/>
              <a:ea typeface="Open Sans"/>
            </a:endParaRPr>
          </a:p>
        </p:txBody>
      </p:sp>
      <p:sp>
        <p:nvSpPr>
          <p:cNvPr id="25" name="Rectangle: Rounded Corners 24">
            <a:extLst>
              <a:ext uri="{FF2B5EF4-FFF2-40B4-BE49-F238E27FC236}">
                <a16:creationId xmlns:a16="http://schemas.microsoft.com/office/drawing/2014/main" id="{87CCD80E-F359-E7D9-FBD2-A9C4091B3A6F}"/>
              </a:ext>
            </a:extLst>
          </p:cNvPr>
          <p:cNvSpPr/>
          <p:nvPr/>
        </p:nvSpPr>
        <p:spPr>
          <a:xfrm rot="5400000" flipH="1">
            <a:off x="2121514" y="5088124"/>
            <a:ext cx="368680" cy="1866117"/>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Calibri" panose="020F0502020204030204"/>
                <a:ea typeface="+mn-ea"/>
                <a:cs typeface="+mn-cs"/>
              </a:rPr>
              <a:t>CORE FOUNDATION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Calibri" panose="020F0502020204030204"/>
                <a:ea typeface="+mn-ea"/>
                <a:cs typeface="+mn-cs"/>
              </a:rPr>
              <a:t>0 - 15 Days</a:t>
            </a:r>
            <a:endParaRPr kumimoji="0" lang="en-US"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Rounded Corners 25">
            <a:extLst>
              <a:ext uri="{FF2B5EF4-FFF2-40B4-BE49-F238E27FC236}">
                <a16:creationId xmlns:a16="http://schemas.microsoft.com/office/drawing/2014/main" id="{CA222710-9440-3287-81ED-1EED5FE2CD51}"/>
              </a:ext>
            </a:extLst>
          </p:cNvPr>
          <p:cNvSpPr/>
          <p:nvPr/>
        </p:nvSpPr>
        <p:spPr>
          <a:xfrm rot="5400000" flipH="1">
            <a:off x="4108112" y="5085012"/>
            <a:ext cx="374905" cy="1866117"/>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alibri" panose="020F0502020204030204"/>
                <a:ea typeface="+mn-ea"/>
                <a:cs typeface="+mn-cs"/>
              </a:rPr>
              <a:t>ADVANCED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alibri" panose="020F0502020204030204"/>
                <a:ea typeface="+mn-ea"/>
                <a:cs typeface="+mn-cs"/>
              </a:rPr>
              <a:t>2 – 10 Months</a:t>
            </a: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0D70B8C4-F391-35F3-2A4D-936A45811D21}"/>
              </a:ext>
            </a:extLst>
          </p:cNvPr>
          <p:cNvSpPr/>
          <p:nvPr/>
        </p:nvSpPr>
        <p:spPr>
          <a:xfrm>
            <a:off x="1097754" y="6271565"/>
            <a:ext cx="1217112" cy="254653"/>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New 2025 Activities</a:t>
            </a:r>
          </a:p>
        </p:txBody>
      </p:sp>
      <p:pic>
        <p:nvPicPr>
          <p:cNvPr id="64" name="Picture 63">
            <a:extLst>
              <a:ext uri="{FF2B5EF4-FFF2-40B4-BE49-F238E27FC236}">
                <a16:creationId xmlns:a16="http://schemas.microsoft.com/office/drawing/2014/main" id="{160CD5D1-17B2-2013-CAB3-43E31B17636F}"/>
              </a:ext>
            </a:extLst>
          </p:cNvPr>
          <p:cNvPicPr>
            <a:picLocks noChangeAspect="1"/>
          </p:cNvPicPr>
          <p:nvPr/>
        </p:nvPicPr>
        <p:blipFill>
          <a:blip r:embed="rId3"/>
          <a:stretch>
            <a:fillRect/>
          </a:stretch>
        </p:blipFill>
        <p:spPr>
          <a:xfrm>
            <a:off x="2432047" y="6319952"/>
            <a:ext cx="186176" cy="162323"/>
          </a:xfrm>
          <a:prstGeom prst="rect">
            <a:avLst/>
          </a:prstGeom>
        </p:spPr>
      </p:pic>
      <p:sp>
        <p:nvSpPr>
          <p:cNvPr id="66" name="TextBox 65">
            <a:extLst>
              <a:ext uri="{FF2B5EF4-FFF2-40B4-BE49-F238E27FC236}">
                <a16:creationId xmlns:a16="http://schemas.microsoft.com/office/drawing/2014/main" id="{DD14F0E5-8BFA-0365-3BAE-6EC0B5CE9E16}"/>
              </a:ext>
            </a:extLst>
          </p:cNvPr>
          <p:cNvSpPr txBox="1"/>
          <p:nvPr/>
        </p:nvSpPr>
        <p:spPr>
          <a:xfrm>
            <a:off x="2601722" y="6268842"/>
            <a:ext cx="2524704"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Instructor Led Training </a:t>
            </a:r>
          </a:p>
        </p:txBody>
      </p:sp>
      <p:sp>
        <p:nvSpPr>
          <p:cNvPr id="67" name="TextBox 66">
            <a:extLst>
              <a:ext uri="{FF2B5EF4-FFF2-40B4-BE49-F238E27FC236}">
                <a16:creationId xmlns:a16="http://schemas.microsoft.com/office/drawing/2014/main" id="{25EDF6A1-00DC-EFBA-86CB-D2BB58D0F651}"/>
              </a:ext>
            </a:extLst>
          </p:cNvPr>
          <p:cNvSpPr txBox="1"/>
          <p:nvPr/>
        </p:nvSpPr>
        <p:spPr>
          <a:xfrm>
            <a:off x="4238253" y="6261160"/>
            <a:ext cx="1664830"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Web Based Training</a:t>
            </a:r>
          </a:p>
        </p:txBody>
      </p:sp>
      <p:pic>
        <p:nvPicPr>
          <p:cNvPr id="69" name="Picture 68">
            <a:extLst>
              <a:ext uri="{FF2B5EF4-FFF2-40B4-BE49-F238E27FC236}">
                <a16:creationId xmlns:a16="http://schemas.microsoft.com/office/drawing/2014/main" id="{590E04F6-217D-DD50-D3F7-A7E9E40FDB62}"/>
              </a:ext>
            </a:extLst>
          </p:cNvPr>
          <p:cNvPicPr>
            <a:picLocks noChangeAspect="1"/>
          </p:cNvPicPr>
          <p:nvPr/>
        </p:nvPicPr>
        <p:blipFill>
          <a:blip r:embed="rId4"/>
          <a:stretch>
            <a:fillRect/>
          </a:stretch>
        </p:blipFill>
        <p:spPr>
          <a:xfrm>
            <a:off x="4028337" y="6297586"/>
            <a:ext cx="186176" cy="162323"/>
          </a:xfrm>
          <a:prstGeom prst="rect">
            <a:avLst/>
          </a:prstGeom>
        </p:spPr>
      </p:pic>
      <p:sp>
        <p:nvSpPr>
          <p:cNvPr id="71" name="Rectangle 70">
            <a:extLst>
              <a:ext uri="{FF2B5EF4-FFF2-40B4-BE49-F238E27FC236}">
                <a16:creationId xmlns:a16="http://schemas.microsoft.com/office/drawing/2014/main" id="{EB9C99EF-75A7-334D-8725-4EDF2BE61AB2}"/>
              </a:ext>
            </a:extLst>
          </p:cNvPr>
          <p:cNvSpPr/>
          <p:nvPr/>
        </p:nvSpPr>
        <p:spPr>
          <a:xfrm>
            <a:off x="2362014" y="6273614"/>
            <a:ext cx="3172904" cy="2546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Rectangle: Rounded Corners 12">
            <a:extLst>
              <a:ext uri="{FF2B5EF4-FFF2-40B4-BE49-F238E27FC236}">
                <a16:creationId xmlns:a16="http://schemas.microsoft.com/office/drawing/2014/main" id="{16717D4B-54F2-9FF5-D967-146AEB6618D0}"/>
              </a:ext>
            </a:extLst>
          </p:cNvPr>
          <p:cNvSpPr/>
          <p:nvPr/>
        </p:nvSpPr>
        <p:spPr>
          <a:xfrm>
            <a:off x="1372796" y="5441100"/>
            <a:ext cx="1866117" cy="368679"/>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Sales Process Intro &amp;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C4C Systems</a:t>
            </a:r>
          </a:p>
        </p:txBody>
      </p:sp>
      <p:pic>
        <p:nvPicPr>
          <p:cNvPr id="14" name="Picture 13">
            <a:extLst>
              <a:ext uri="{FF2B5EF4-FFF2-40B4-BE49-F238E27FC236}">
                <a16:creationId xmlns:a16="http://schemas.microsoft.com/office/drawing/2014/main" id="{3666D1C2-2A95-4E34-3743-F962B9845289}"/>
              </a:ext>
            </a:extLst>
          </p:cNvPr>
          <p:cNvPicPr>
            <a:picLocks noChangeAspect="1"/>
          </p:cNvPicPr>
          <p:nvPr/>
        </p:nvPicPr>
        <p:blipFill>
          <a:blip r:embed="rId3"/>
          <a:stretch>
            <a:fillRect/>
          </a:stretch>
        </p:blipFill>
        <p:spPr>
          <a:xfrm>
            <a:off x="3040662" y="5561231"/>
            <a:ext cx="152742" cy="183196"/>
          </a:xfrm>
          <a:prstGeom prst="rect">
            <a:avLst/>
          </a:prstGeom>
          <a:noFill/>
        </p:spPr>
      </p:pic>
      <p:sp>
        <p:nvSpPr>
          <p:cNvPr id="16" name="Rectangle: Rounded Corners 15">
            <a:extLst>
              <a:ext uri="{FF2B5EF4-FFF2-40B4-BE49-F238E27FC236}">
                <a16:creationId xmlns:a16="http://schemas.microsoft.com/office/drawing/2014/main" id="{DD4A1ACE-F56C-BA7B-C1D3-60BB8AAF419B}"/>
              </a:ext>
            </a:extLst>
          </p:cNvPr>
          <p:cNvSpPr/>
          <p:nvPr/>
        </p:nvSpPr>
        <p:spPr>
          <a:xfrm>
            <a:off x="1361634" y="5041796"/>
            <a:ext cx="1877279" cy="368679"/>
          </a:xfrm>
          <a:prstGeom prst="roundRect">
            <a:avLst>
              <a:gd name="adj" fmla="val 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Automotive Brands History, Values &amp; Vehicles </a:t>
            </a:r>
          </a:p>
        </p:txBody>
      </p:sp>
      <p:pic>
        <p:nvPicPr>
          <p:cNvPr id="17" name="Picture 16">
            <a:extLst>
              <a:ext uri="{FF2B5EF4-FFF2-40B4-BE49-F238E27FC236}">
                <a16:creationId xmlns:a16="http://schemas.microsoft.com/office/drawing/2014/main" id="{BE76A5CB-68AC-7ADF-56F7-17756ED9FA37}"/>
              </a:ext>
            </a:extLst>
          </p:cNvPr>
          <p:cNvPicPr>
            <a:picLocks noChangeAspect="1"/>
          </p:cNvPicPr>
          <p:nvPr/>
        </p:nvPicPr>
        <p:blipFill>
          <a:blip r:embed="rId4"/>
          <a:stretch>
            <a:fillRect/>
          </a:stretch>
        </p:blipFill>
        <p:spPr>
          <a:xfrm>
            <a:off x="3040662" y="5214651"/>
            <a:ext cx="152742" cy="183196"/>
          </a:xfrm>
          <a:prstGeom prst="rect">
            <a:avLst/>
          </a:prstGeom>
          <a:noFill/>
        </p:spPr>
      </p:pic>
      <p:sp>
        <p:nvSpPr>
          <p:cNvPr id="21" name="Rectangle: Rounded Corners 20">
            <a:extLst>
              <a:ext uri="{FF2B5EF4-FFF2-40B4-BE49-F238E27FC236}">
                <a16:creationId xmlns:a16="http://schemas.microsoft.com/office/drawing/2014/main" id="{0C770F54-62F8-DCFC-973D-32BD18003AC4}"/>
              </a:ext>
            </a:extLst>
          </p:cNvPr>
          <p:cNvSpPr/>
          <p:nvPr/>
        </p:nvSpPr>
        <p:spPr>
          <a:xfrm>
            <a:off x="1367214" y="4644532"/>
            <a:ext cx="1866117" cy="370779"/>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EV &amp; Hybrid Introduction: IMI Level 1</a:t>
            </a:r>
          </a:p>
        </p:txBody>
      </p:sp>
      <p:pic>
        <p:nvPicPr>
          <p:cNvPr id="22" name="Picture 21">
            <a:extLst>
              <a:ext uri="{FF2B5EF4-FFF2-40B4-BE49-F238E27FC236}">
                <a16:creationId xmlns:a16="http://schemas.microsoft.com/office/drawing/2014/main" id="{094BC615-A4E0-289C-4F47-43E4CF864071}"/>
              </a:ext>
            </a:extLst>
          </p:cNvPr>
          <p:cNvPicPr>
            <a:picLocks noChangeAspect="1"/>
          </p:cNvPicPr>
          <p:nvPr/>
        </p:nvPicPr>
        <p:blipFill>
          <a:blip r:embed="rId3"/>
          <a:stretch>
            <a:fillRect/>
          </a:stretch>
        </p:blipFill>
        <p:spPr>
          <a:xfrm>
            <a:off x="3064769" y="4819233"/>
            <a:ext cx="152874" cy="183196"/>
          </a:xfrm>
          <a:prstGeom prst="rect">
            <a:avLst/>
          </a:prstGeom>
          <a:noFill/>
        </p:spPr>
      </p:pic>
      <p:cxnSp>
        <p:nvCxnSpPr>
          <p:cNvPr id="27" name="Straight Connector 26">
            <a:extLst>
              <a:ext uri="{FF2B5EF4-FFF2-40B4-BE49-F238E27FC236}">
                <a16:creationId xmlns:a16="http://schemas.microsoft.com/office/drawing/2014/main" id="{9E5F5FA5-CE43-EE1C-C9AB-24B52AB91351}"/>
              </a:ext>
            </a:extLst>
          </p:cNvPr>
          <p:cNvCxnSpPr>
            <a:cxnSpLocks/>
          </p:cNvCxnSpPr>
          <p:nvPr/>
        </p:nvCxnSpPr>
        <p:spPr>
          <a:xfrm>
            <a:off x="1372796" y="4175317"/>
            <a:ext cx="3824481" cy="17538"/>
          </a:xfrm>
          <a:prstGeom prst="line">
            <a:avLst/>
          </a:prstGeom>
          <a:ln w="15875">
            <a:solidFill>
              <a:srgbClr val="1F4E79"/>
            </a:solidFill>
            <a:prstDash val="dash"/>
          </a:ln>
        </p:spPr>
        <p:style>
          <a:lnRef idx="1">
            <a:schemeClr val="accent1"/>
          </a:lnRef>
          <a:fillRef idx="0">
            <a:schemeClr val="accent1"/>
          </a:fillRef>
          <a:effectRef idx="0">
            <a:schemeClr val="accent1"/>
          </a:effectRef>
          <a:fontRef idx="minor">
            <a:schemeClr val="tx1"/>
          </a:fontRef>
        </p:style>
      </p:cxnSp>
      <p:sp>
        <p:nvSpPr>
          <p:cNvPr id="35" name="Rectangle: Rounded Corners 34">
            <a:extLst>
              <a:ext uri="{FF2B5EF4-FFF2-40B4-BE49-F238E27FC236}">
                <a16:creationId xmlns:a16="http://schemas.microsoft.com/office/drawing/2014/main" id="{C0940E4C-3C1B-343C-14C6-D1F0078D2052}"/>
              </a:ext>
            </a:extLst>
          </p:cNvPr>
          <p:cNvSpPr/>
          <p:nvPr/>
        </p:nvSpPr>
        <p:spPr>
          <a:xfrm>
            <a:off x="3362506" y="3769044"/>
            <a:ext cx="1859829" cy="374904"/>
          </a:xfrm>
          <a:prstGeom prst="roundRect">
            <a:avLst>
              <a:gd name="adj" fmla="val 2696"/>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black"/>
                </a:solidFill>
                <a:effectLst/>
                <a:uLnTx/>
                <a:uFillTx/>
                <a:latin typeface="Calibri" panose="020F0502020204030204"/>
              </a:rPr>
              <a:t>Communications</a:t>
            </a:r>
            <a:endParaRPr lang="en-US" sz="1100" dirty="0">
              <a:solidFill>
                <a:prstClr val="black"/>
              </a:solidFill>
              <a:latin typeface="Calibri" panose="020F0502020204030204"/>
            </a:endParaRPr>
          </a:p>
        </p:txBody>
      </p:sp>
      <p:pic>
        <p:nvPicPr>
          <p:cNvPr id="38" name="Picture 37">
            <a:extLst>
              <a:ext uri="{FF2B5EF4-FFF2-40B4-BE49-F238E27FC236}">
                <a16:creationId xmlns:a16="http://schemas.microsoft.com/office/drawing/2014/main" id="{533A3315-89E9-01A7-B00D-002E431565D7}"/>
              </a:ext>
            </a:extLst>
          </p:cNvPr>
          <p:cNvPicPr>
            <a:picLocks noChangeAspect="1"/>
          </p:cNvPicPr>
          <p:nvPr/>
        </p:nvPicPr>
        <p:blipFill>
          <a:blip r:embed="rId3"/>
          <a:stretch>
            <a:fillRect/>
          </a:stretch>
        </p:blipFill>
        <p:spPr>
          <a:xfrm>
            <a:off x="5019139" y="3939213"/>
            <a:ext cx="153108" cy="183196"/>
          </a:xfrm>
          <a:prstGeom prst="rect">
            <a:avLst/>
          </a:prstGeom>
          <a:solidFill>
            <a:srgbClr val="DEEBF7"/>
          </a:solidFill>
        </p:spPr>
      </p:pic>
      <p:sp>
        <p:nvSpPr>
          <p:cNvPr id="44" name="Rectangle: Rounded Corners 43">
            <a:extLst>
              <a:ext uri="{FF2B5EF4-FFF2-40B4-BE49-F238E27FC236}">
                <a16:creationId xmlns:a16="http://schemas.microsoft.com/office/drawing/2014/main" id="{83A14B3F-50DD-08B9-3A46-332559965121}"/>
              </a:ext>
            </a:extLst>
          </p:cNvPr>
          <p:cNvSpPr/>
          <p:nvPr/>
        </p:nvSpPr>
        <p:spPr>
          <a:xfrm>
            <a:off x="3373020" y="2977960"/>
            <a:ext cx="1859829" cy="370779"/>
          </a:xfrm>
          <a:prstGeom prst="roundRect">
            <a:avLst>
              <a:gd name="adj" fmla="val 1793"/>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New Product Launch Training</a:t>
            </a:r>
          </a:p>
        </p:txBody>
      </p:sp>
      <p:pic>
        <p:nvPicPr>
          <p:cNvPr id="45" name="Picture 44">
            <a:extLst>
              <a:ext uri="{FF2B5EF4-FFF2-40B4-BE49-F238E27FC236}">
                <a16:creationId xmlns:a16="http://schemas.microsoft.com/office/drawing/2014/main" id="{DCCCBECB-257B-CAA8-8905-3A952F02EB28}"/>
              </a:ext>
            </a:extLst>
          </p:cNvPr>
          <p:cNvPicPr>
            <a:picLocks noChangeAspect="1"/>
          </p:cNvPicPr>
          <p:nvPr/>
        </p:nvPicPr>
        <p:blipFill>
          <a:blip r:embed="rId4"/>
          <a:stretch>
            <a:fillRect/>
          </a:stretch>
        </p:blipFill>
        <p:spPr>
          <a:xfrm>
            <a:off x="5044433" y="3167617"/>
            <a:ext cx="152518" cy="183196"/>
          </a:xfrm>
          <a:prstGeom prst="rect">
            <a:avLst/>
          </a:prstGeom>
          <a:noFill/>
        </p:spPr>
      </p:pic>
      <p:pic>
        <p:nvPicPr>
          <p:cNvPr id="46" name="Picture 45">
            <a:extLst>
              <a:ext uri="{FF2B5EF4-FFF2-40B4-BE49-F238E27FC236}">
                <a16:creationId xmlns:a16="http://schemas.microsoft.com/office/drawing/2014/main" id="{2FF6734A-D437-E554-1B4A-93CE92BAC704}"/>
              </a:ext>
            </a:extLst>
          </p:cNvPr>
          <p:cNvPicPr>
            <a:picLocks noChangeAspect="1"/>
          </p:cNvPicPr>
          <p:nvPr/>
        </p:nvPicPr>
        <p:blipFill>
          <a:blip r:embed="rId3"/>
          <a:stretch>
            <a:fillRect/>
          </a:stretch>
        </p:blipFill>
        <p:spPr>
          <a:xfrm>
            <a:off x="5049056" y="3001277"/>
            <a:ext cx="152518" cy="183196"/>
          </a:xfrm>
          <a:prstGeom prst="rect">
            <a:avLst/>
          </a:prstGeom>
          <a:noFill/>
        </p:spPr>
      </p:pic>
      <p:sp>
        <p:nvSpPr>
          <p:cNvPr id="48" name="Rectangle: Rounded Corners 47">
            <a:extLst>
              <a:ext uri="{FF2B5EF4-FFF2-40B4-BE49-F238E27FC236}">
                <a16:creationId xmlns:a16="http://schemas.microsoft.com/office/drawing/2014/main" id="{411D88B8-8889-1B1F-DC1E-B4F2C7D350CA}"/>
              </a:ext>
            </a:extLst>
          </p:cNvPr>
          <p:cNvSpPr/>
          <p:nvPr/>
        </p:nvSpPr>
        <p:spPr>
          <a:xfrm>
            <a:off x="3373020" y="2582231"/>
            <a:ext cx="1859829" cy="370779"/>
          </a:xfrm>
          <a:prstGeom prst="roundRect">
            <a:avLst>
              <a:gd name="adj" fmla="val 1793"/>
            </a:avLst>
          </a:prstGeom>
          <a:solidFill>
            <a:srgbClr val="DEEBF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Advanced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Sales Process</a:t>
            </a:r>
          </a:p>
        </p:txBody>
      </p:sp>
      <p:pic>
        <p:nvPicPr>
          <p:cNvPr id="49" name="Picture 48">
            <a:extLst>
              <a:ext uri="{FF2B5EF4-FFF2-40B4-BE49-F238E27FC236}">
                <a16:creationId xmlns:a16="http://schemas.microsoft.com/office/drawing/2014/main" id="{2480AF08-02F0-4A94-CD4A-CE806C7A6D36}"/>
              </a:ext>
            </a:extLst>
          </p:cNvPr>
          <p:cNvPicPr>
            <a:picLocks noChangeAspect="1"/>
          </p:cNvPicPr>
          <p:nvPr/>
        </p:nvPicPr>
        <p:blipFill>
          <a:blip r:embed="rId3"/>
          <a:stretch>
            <a:fillRect/>
          </a:stretch>
        </p:blipFill>
        <p:spPr>
          <a:xfrm>
            <a:off x="5019139" y="2692766"/>
            <a:ext cx="182105" cy="183196"/>
          </a:xfrm>
          <a:prstGeom prst="rect">
            <a:avLst/>
          </a:prstGeom>
          <a:noFill/>
        </p:spPr>
      </p:pic>
      <p:sp>
        <p:nvSpPr>
          <p:cNvPr id="51" name="Rectangle: Rounded Corners 50">
            <a:extLst>
              <a:ext uri="{FF2B5EF4-FFF2-40B4-BE49-F238E27FC236}">
                <a16:creationId xmlns:a16="http://schemas.microsoft.com/office/drawing/2014/main" id="{1F961919-305B-C842-F6A2-E5ECE7C63C43}"/>
              </a:ext>
            </a:extLst>
          </p:cNvPr>
          <p:cNvSpPr/>
          <p:nvPr/>
        </p:nvSpPr>
        <p:spPr>
          <a:xfrm>
            <a:off x="3362506" y="3377464"/>
            <a:ext cx="1859829" cy="370779"/>
          </a:xfrm>
          <a:prstGeom prst="roundRect">
            <a:avLst>
              <a:gd name="adj" fmla="val 1793"/>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Existing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a:ln>
                  <a:noFill/>
                </a:ln>
                <a:solidFill>
                  <a:prstClr val="black"/>
                </a:solidFill>
                <a:effectLst/>
                <a:uLnTx/>
                <a:uFillTx/>
                <a:latin typeface="Calibri" panose="020F0502020204030204"/>
                <a:ea typeface="+mn-ea"/>
                <a:cs typeface="+mn-cs"/>
              </a:rPr>
              <a:t>Product Training</a:t>
            </a:r>
          </a:p>
        </p:txBody>
      </p:sp>
      <p:pic>
        <p:nvPicPr>
          <p:cNvPr id="53" name="Picture 52">
            <a:extLst>
              <a:ext uri="{FF2B5EF4-FFF2-40B4-BE49-F238E27FC236}">
                <a16:creationId xmlns:a16="http://schemas.microsoft.com/office/drawing/2014/main" id="{5E0B30FB-143F-CD25-A907-192C768D552A}"/>
              </a:ext>
            </a:extLst>
          </p:cNvPr>
          <p:cNvPicPr>
            <a:picLocks noChangeAspect="1"/>
          </p:cNvPicPr>
          <p:nvPr/>
        </p:nvPicPr>
        <p:blipFill>
          <a:blip r:embed="rId4"/>
          <a:stretch>
            <a:fillRect/>
          </a:stretch>
        </p:blipFill>
        <p:spPr>
          <a:xfrm>
            <a:off x="5044433" y="3474628"/>
            <a:ext cx="152844" cy="183196"/>
          </a:xfrm>
          <a:prstGeom prst="rect">
            <a:avLst/>
          </a:prstGeom>
          <a:noFill/>
        </p:spPr>
      </p:pic>
      <p:cxnSp>
        <p:nvCxnSpPr>
          <p:cNvPr id="56" name="Straight Connector 55">
            <a:extLst>
              <a:ext uri="{FF2B5EF4-FFF2-40B4-BE49-F238E27FC236}">
                <a16:creationId xmlns:a16="http://schemas.microsoft.com/office/drawing/2014/main" id="{2165E00D-2A65-D6C7-240C-2DD094647D0A}"/>
              </a:ext>
            </a:extLst>
          </p:cNvPr>
          <p:cNvCxnSpPr>
            <a:cxnSpLocks/>
          </p:cNvCxnSpPr>
          <p:nvPr/>
        </p:nvCxnSpPr>
        <p:spPr>
          <a:xfrm>
            <a:off x="1382196" y="1736905"/>
            <a:ext cx="3840139" cy="0"/>
          </a:xfrm>
          <a:prstGeom prst="line">
            <a:avLst/>
          </a:prstGeom>
          <a:ln w="15875">
            <a:solidFill>
              <a:srgbClr val="1F4E79"/>
            </a:solidFill>
            <a:prstDash val="dash"/>
          </a:ln>
        </p:spPr>
        <p:style>
          <a:lnRef idx="1">
            <a:schemeClr val="accent1"/>
          </a:lnRef>
          <a:fillRef idx="0">
            <a:schemeClr val="accent1"/>
          </a:fillRef>
          <a:effectRef idx="0">
            <a:schemeClr val="accent1"/>
          </a:effectRef>
          <a:fontRef idx="minor">
            <a:schemeClr val="tx1"/>
          </a:fontRef>
        </p:style>
      </p:cxnSp>
      <p:sp>
        <p:nvSpPr>
          <p:cNvPr id="57" name="Rectangle: Rounded Corners 56">
            <a:extLst>
              <a:ext uri="{FF2B5EF4-FFF2-40B4-BE49-F238E27FC236}">
                <a16:creationId xmlns:a16="http://schemas.microsoft.com/office/drawing/2014/main" id="{10F1E7EF-1116-839E-6B8E-9315EEF4E76B}"/>
              </a:ext>
            </a:extLst>
          </p:cNvPr>
          <p:cNvSpPr/>
          <p:nvPr/>
        </p:nvSpPr>
        <p:spPr>
          <a:xfrm>
            <a:off x="3379508" y="1390109"/>
            <a:ext cx="1866117" cy="308102"/>
          </a:xfrm>
          <a:prstGeom prst="roundRect">
            <a:avLst>
              <a:gd name="adj" fmla="val 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Calibri" panose="020F0502020204030204"/>
                <a:ea typeface="+mn-ea"/>
                <a:cs typeface="+mn-cs"/>
              </a:rPr>
              <a:t>Assessment</a:t>
            </a:r>
          </a:p>
        </p:txBody>
      </p:sp>
      <p:sp>
        <p:nvSpPr>
          <p:cNvPr id="59" name="Rectangle: Rounded Corners 58">
            <a:extLst>
              <a:ext uri="{FF2B5EF4-FFF2-40B4-BE49-F238E27FC236}">
                <a16:creationId xmlns:a16="http://schemas.microsoft.com/office/drawing/2014/main" id="{A768694E-9A32-942E-FD4B-EE6E7B16A6A6}"/>
              </a:ext>
            </a:extLst>
          </p:cNvPr>
          <p:cNvSpPr/>
          <p:nvPr/>
        </p:nvSpPr>
        <p:spPr>
          <a:xfrm>
            <a:off x="1361634" y="1069800"/>
            <a:ext cx="3871215" cy="280384"/>
          </a:xfrm>
          <a:prstGeom prst="roundRect">
            <a:avLst>
              <a:gd name="adj"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dirty="0">
                <a:solidFill>
                  <a:prstClr val="black"/>
                </a:solidFill>
                <a:latin typeface="Calibri" panose="020F0502020204030204"/>
              </a:rPr>
              <a:t>Al-Futtaim Sales Manager Graduation </a:t>
            </a:r>
            <a:endPar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Rectangle: Rounded Corners 61">
            <a:extLst>
              <a:ext uri="{FF2B5EF4-FFF2-40B4-BE49-F238E27FC236}">
                <a16:creationId xmlns:a16="http://schemas.microsoft.com/office/drawing/2014/main" id="{1BAE42A3-6691-A9D1-445B-2A1B36D3077A}"/>
              </a:ext>
            </a:extLst>
          </p:cNvPr>
          <p:cNvSpPr/>
          <p:nvPr/>
        </p:nvSpPr>
        <p:spPr>
          <a:xfrm rot="5400000" flipH="1">
            <a:off x="3041660" y="-1164261"/>
            <a:ext cx="529517" cy="3878412"/>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dirty="0">
                <a:solidFill>
                  <a:prstClr val="white"/>
                </a:solidFill>
                <a:latin typeface="Calibri" panose="020F0502020204030204"/>
              </a:rPr>
              <a:t>AL-FUTTAIM 2025 SALES MANAGER CERTIFICATION PROGRAMME</a:t>
            </a:r>
            <a:endParaRPr kumimoji="0" lang="en-US" sz="1600" b="0" i="0" u="none" strike="noStrike" kern="1200" cap="none" spc="0" normalizeH="0" baseline="0" noProof="0" dirty="0">
              <a:ln>
                <a:noFill/>
              </a:ln>
              <a:solidFill>
                <a:prstClr val="white"/>
              </a:solidFill>
              <a:effectLst/>
              <a:uLnTx/>
              <a:uFillTx/>
              <a:latin typeface="Calibri" panose="020F0502020204030204"/>
            </a:endParaRPr>
          </a:p>
        </p:txBody>
      </p:sp>
      <p:sp>
        <p:nvSpPr>
          <p:cNvPr id="65" name="Rectangle: Rounded Corners 64">
            <a:extLst>
              <a:ext uri="{FF2B5EF4-FFF2-40B4-BE49-F238E27FC236}">
                <a16:creationId xmlns:a16="http://schemas.microsoft.com/office/drawing/2014/main" id="{1623CA40-CA4A-99F3-318E-B96B3100CE14}"/>
              </a:ext>
            </a:extLst>
          </p:cNvPr>
          <p:cNvSpPr/>
          <p:nvPr/>
        </p:nvSpPr>
        <p:spPr>
          <a:xfrm>
            <a:off x="1097754" y="470647"/>
            <a:ext cx="4437163" cy="5758895"/>
          </a:xfrm>
          <a:prstGeom prst="roundRect">
            <a:avLst>
              <a:gd name="adj" fmla="val 1422"/>
            </a:avLst>
          </a:prstGeom>
          <a:no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Rounded Corners 67">
            <a:extLst>
              <a:ext uri="{FF2B5EF4-FFF2-40B4-BE49-F238E27FC236}">
                <a16:creationId xmlns:a16="http://schemas.microsoft.com/office/drawing/2014/main" id="{ED03824F-B75F-32C3-7913-85907325A79E}"/>
              </a:ext>
            </a:extLst>
          </p:cNvPr>
          <p:cNvSpPr/>
          <p:nvPr/>
        </p:nvSpPr>
        <p:spPr>
          <a:xfrm>
            <a:off x="8404613" y="3318318"/>
            <a:ext cx="2475748" cy="933749"/>
          </a:xfrm>
          <a:prstGeom prst="roundRect">
            <a:avLst>
              <a:gd name="adj" fmla="val 1422"/>
            </a:avLst>
          </a:prstGeom>
          <a:solidFill>
            <a:srgbClr val="DEEBF7"/>
          </a:solid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Dealer Principal Development Programme</a:t>
            </a:r>
          </a:p>
        </p:txBody>
      </p:sp>
      <p:sp>
        <p:nvSpPr>
          <p:cNvPr id="70" name="Rectangle: Rounded Corners 69">
            <a:extLst>
              <a:ext uri="{FF2B5EF4-FFF2-40B4-BE49-F238E27FC236}">
                <a16:creationId xmlns:a16="http://schemas.microsoft.com/office/drawing/2014/main" id="{480188A4-388F-B3B1-8A1B-72E42269B611}"/>
              </a:ext>
            </a:extLst>
          </p:cNvPr>
          <p:cNvSpPr/>
          <p:nvPr/>
        </p:nvSpPr>
        <p:spPr>
          <a:xfrm>
            <a:off x="8404613" y="1667441"/>
            <a:ext cx="2475748" cy="919292"/>
          </a:xfrm>
          <a:prstGeom prst="roundRect">
            <a:avLst>
              <a:gd name="adj" fmla="val 1422"/>
            </a:avLst>
          </a:prstGeom>
          <a:solidFill>
            <a:srgbClr val="1F4E79"/>
          </a:solid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chemeClr val="bg1"/>
                </a:solidFill>
                <a:effectLst/>
                <a:uLnTx/>
                <a:uFillTx/>
                <a:latin typeface="Calibri" panose="020F0502020204030204"/>
                <a:ea typeface="+mn-ea"/>
                <a:cs typeface="+mn-cs"/>
              </a:rPr>
              <a:t>Dealer Principal </a:t>
            </a:r>
            <a:endParaRPr kumimoji="0" lang="en-US" sz="2800" b="1"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74" name="Rectangle: Rounded Corners 73">
            <a:extLst>
              <a:ext uri="{FF2B5EF4-FFF2-40B4-BE49-F238E27FC236}">
                <a16:creationId xmlns:a16="http://schemas.microsoft.com/office/drawing/2014/main" id="{BA657322-F170-716C-3D0B-CB42CAF5C9CA}"/>
              </a:ext>
            </a:extLst>
          </p:cNvPr>
          <p:cNvSpPr/>
          <p:nvPr/>
        </p:nvSpPr>
        <p:spPr>
          <a:xfrm>
            <a:off x="7604312" y="470647"/>
            <a:ext cx="4007223" cy="5771785"/>
          </a:xfrm>
          <a:prstGeom prst="roundRect">
            <a:avLst>
              <a:gd name="adj" fmla="val 1422"/>
            </a:avLst>
          </a:prstGeom>
          <a:no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Rounded Corners 74">
            <a:extLst>
              <a:ext uri="{FF2B5EF4-FFF2-40B4-BE49-F238E27FC236}">
                <a16:creationId xmlns:a16="http://schemas.microsoft.com/office/drawing/2014/main" id="{8A00493E-F0EE-8FF1-F2B8-1F7BE1D05832}"/>
              </a:ext>
            </a:extLst>
          </p:cNvPr>
          <p:cNvSpPr/>
          <p:nvPr/>
        </p:nvSpPr>
        <p:spPr>
          <a:xfrm rot="5400000" flipH="1">
            <a:off x="9377727" y="-886017"/>
            <a:ext cx="529517" cy="3341597"/>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dirty="0">
                <a:solidFill>
                  <a:prstClr val="white"/>
                </a:solidFill>
                <a:latin typeface="Calibri" panose="020F0502020204030204"/>
              </a:rPr>
              <a:t>SALES MANAGER CAREER PATH</a:t>
            </a:r>
            <a:endParaRPr kumimoji="0" lang="en-US" sz="1600" b="0" i="0" u="none" strike="noStrike" kern="1200" cap="none" spc="0" normalizeH="0" baseline="0" noProof="0" dirty="0">
              <a:ln>
                <a:noFill/>
              </a:ln>
              <a:solidFill>
                <a:prstClr val="white"/>
              </a:solidFill>
              <a:effectLst/>
              <a:uLnTx/>
              <a:uFillTx/>
              <a:latin typeface="Calibri" panose="020F0502020204030204"/>
            </a:endParaRPr>
          </a:p>
        </p:txBody>
      </p:sp>
      <p:sp>
        <p:nvSpPr>
          <p:cNvPr id="76" name="Rectangle: Rounded Corners 75">
            <a:extLst>
              <a:ext uri="{FF2B5EF4-FFF2-40B4-BE49-F238E27FC236}">
                <a16:creationId xmlns:a16="http://schemas.microsoft.com/office/drawing/2014/main" id="{8E898137-6B28-DD8C-DC04-33420DA6A99A}"/>
              </a:ext>
            </a:extLst>
          </p:cNvPr>
          <p:cNvSpPr/>
          <p:nvPr/>
        </p:nvSpPr>
        <p:spPr>
          <a:xfrm>
            <a:off x="8404613" y="5024579"/>
            <a:ext cx="2475748" cy="933749"/>
          </a:xfrm>
          <a:prstGeom prst="roundRect">
            <a:avLst>
              <a:gd name="adj" fmla="val 1422"/>
            </a:avLst>
          </a:prstGeom>
          <a:noFill/>
          <a:ln w="19050">
            <a:solidFill>
              <a:srgbClr val="1F4E7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Al-Futtaim Certified Sales Manager</a:t>
            </a:r>
          </a:p>
        </p:txBody>
      </p:sp>
      <p:sp>
        <p:nvSpPr>
          <p:cNvPr id="77" name="Arrow: Right 76">
            <a:extLst>
              <a:ext uri="{FF2B5EF4-FFF2-40B4-BE49-F238E27FC236}">
                <a16:creationId xmlns:a16="http://schemas.microsoft.com/office/drawing/2014/main" id="{8444EFD6-AAF3-AAC6-E212-CCD48DDDEEC9}"/>
              </a:ext>
            </a:extLst>
          </p:cNvPr>
          <p:cNvSpPr/>
          <p:nvPr/>
        </p:nvSpPr>
        <p:spPr>
          <a:xfrm rot="16200000">
            <a:off x="9345631" y="4518091"/>
            <a:ext cx="593711" cy="225959"/>
          </a:xfrm>
          <a:prstGeom prs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Arrow: Right 77">
            <a:extLst>
              <a:ext uri="{FF2B5EF4-FFF2-40B4-BE49-F238E27FC236}">
                <a16:creationId xmlns:a16="http://schemas.microsoft.com/office/drawing/2014/main" id="{EA4F18F4-321B-1AFD-E36C-35D98EE046BF}"/>
              </a:ext>
            </a:extLst>
          </p:cNvPr>
          <p:cNvSpPr/>
          <p:nvPr/>
        </p:nvSpPr>
        <p:spPr>
          <a:xfrm rot="16200000">
            <a:off x="9345631" y="2846185"/>
            <a:ext cx="593711" cy="225959"/>
          </a:xfrm>
          <a:prstGeom prs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Arrow: Right 84">
            <a:extLst>
              <a:ext uri="{FF2B5EF4-FFF2-40B4-BE49-F238E27FC236}">
                <a16:creationId xmlns:a16="http://schemas.microsoft.com/office/drawing/2014/main" id="{1A47D354-177F-D8A3-96EE-C0F3A015C271}"/>
              </a:ext>
            </a:extLst>
          </p:cNvPr>
          <p:cNvSpPr/>
          <p:nvPr/>
        </p:nvSpPr>
        <p:spPr>
          <a:xfrm>
            <a:off x="5640512" y="3328909"/>
            <a:ext cx="1868553" cy="328691"/>
          </a:xfrm>
          <a:prstGeom prs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7" name="Picture 86">
            <a:extLst>
              <a:ext uri="{FF2B5EF4-FFF2-40B4-BE49-F238E27FC236}">
                <a16:creationId xmlns:a16="http://schemas.microsoft.com/office/drawing/2014/main" id="{52D37605-AE61-4161-578D-A9E2A276C628}"/>
              </a:ext>
            </a:extLst>
          </p:cNvPr>
          <p:cNvPicPr>
            <a:picLocks noChangeAspect="1"/>
          </p:cNvPicPr>
          <p:nvPr/>
        </p:nvPicPr>
        <p:blipFill>
          <a:blip r:embed="rId3"/>
          <a:stretch>
            <a:fillRect/>
          </a:stretch>
        </p:blipFill>
        <p:spPr>
          <a:xfrm>
            <a:off x="5060928" y="1507358"/>
            <a:ext cx="153108" cy="183196"/>
          </a:xfrm>
          <a:prstGeom prst="rect">
            <a:avLst/>
          </a:prstGeom>
          <a:solidFill>
            <a:srgbClr val="DEEBF7"/>
          </a:solidFill>
        </p:spPr>
      </p:pic>
      <p:sp>
        <p:nvSpPr>
          <p:cNvPr id="3" name="Rectangle: Rounded Corners 2">
            <a:extLst>
              <a:ext uri="{FF2B5EF4-FFF2-40B4-BE49-F238E27FC236}">
                <a16:creationId xmlns:a16="http://schemas.microsoft.com/office/drawing/2014/main" id="{5ACC3025-29AA-220B-6D6D-16435DF89AEF}"/>
              </a:ext>
            </a:extLst>
          </p:cNvPr>
          <p:cNvSpPr/>
          <p:nvPr/>
        </p:nvSpPr>
        <p:spPr>
          <a:xfrm>
            <a:off x="3369230" y="2183303"/>
            <a:ext cx="1859829" cy="370779"/>
          </a:xfrm>
          <a:prstGeom prst="roundRect">
            <a:avLst>
              <a:gd name="adj" fmla="val 1793"/>
            </a:avLst>
          </a:prstGeom>
          <a:solidFill>
            <a:srgbClr val="DEEBF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black"/>
                </a:solidFill>
                <a:effectLst/>
                <a:uLnTx/>
                <a:uFillTx/>
                <a:latin typeface="Calibri" panose="020F0502020204030204"/>
                <a:ea typeface="+mn-ea"/>
                <a:cs typeface="+mn-cs"/>
              </a:rPr>
              <a:t>Operational Leadership</a:t>
            </a:r>
          </a:p>
        </p:txBody>
      </p:sp>
      <p:pic>
        <p:nvPicPr>
          <p:cNvPr id="4" name="Picture 3">
            <a:extLst>
              <a:ext uri="{FF2B5EF4-FFF2-40B4-BE49-F238E27FC236}">
                <a16:creationId xmlns:a16="http://schemas.microsoft.com/office/drawing/2014/main" id="{A38A5033-DF75-5924-C885-A2EAD3510495}"/>
              </a:ext>
            </a:extLst>
          </p:cNvPr>
          <p:cNvPicPr>
            <a:picLocks noChangeAspect="1"/>
          </p:cNvPicPr>
          <p:nvPr/>
        </p:nvPicPr>
        <p:blipFill>
          <a:blip r:embed="rId3"/>
          <a:stretch>
            <a:fillRect/>
          </a:stretch>
        </p:blipFill>
        <p:spPr>
          <a:xfrm>
            <a:off x="5019139" y="2292731"/>
            <a:ext cx="182105" cy="183196"/>
          </a:xfrm>
          <a:prstGeom prst="rect">
            <a:avLst/>
          </a:prstGeom>
          <a:noFill/>
        </p:spPr>
      </p:pic>
      <p:sp>
        <p:nvSpPr>
          <p:cNvPr id="6" name="Rectangle: Rounded Corners 5">
            <a:extLst>
              <a:ext uri="{FF2B5EF4-FFF2-40B4-BE49-F238E27FC236}">
                <a16:creationId xmlns:a16="http://schemas.microsoft.com/office/drawing/2014/main" id="{548CA8BE-C091-D987-BF48-600E0E198BFD}"/>
              </a:ext>
            </a:extLst>
          </p:cNvPr>
          <p:cNvSpPr/>
          <p:nvPr/>
        </p:nvSpPr>
        <p:spPr>
          <a:xfrm>
            <a:off x="3365008" y="1783596"/>
            <a:ext cx="1859829" cy="370779"/>
          </a:xfrm>
          <a:prstGeom prst="roundRect">
            <a:avLst>
              <a:gd name="adj" fmla="val 1793"/>
            </a:avLst>
          </a:prstGeom>
          <a:solidFill>
            <a:srgbClr val="DEEBF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black"/>
                </a:solidFill>
                <a:effectLst/>
                <a:uLnTx/>
                <a:uFillTx/>
                <a:latin typeface="Calibri" panose="020F0502020204030204"/>
                <a:ea typeface="+mn-ea"/>
                <a:cs typeface="+mn-cs"/>
              </a:rPr>
              <a:t>Showroom Controls</a:t>
            </a:r>
          </a:p>
        </p:txBody>
      </p:sp>
      <p:pic>
        <p:nvPicPr>
          <p:cNvPr id="7" name="Picture 6">
            <a:extLst>
              <a:ext uri="{FF2B5EF4-FFF2-40B4-BE49-F238E27FC236}">
                <a16:creationId xmlns:a16="http://schemas.microsoft.com/office/drawing/2014/main" id="{D26D7F13-45C0-12F6-5B21-D74C859D64FA}"/>
              </a:ext>
            </a:extLst>
          </p:cNvPr>
          <p:cNvPicPr>
            <a:picLocks noChangeAspect="1"/>
          </p:cNvPicPr>
          <p:nvPr/>
        </p:nvPicPr>
        <p:blipFill>
          <a:blip r:embed="rId3"/>
          <a:stretch>
            <a:fillRect/>
          </a:stretch>
        </p:blipFill>
        <p:spPr>
          <a:xfrm>
            <a:off x="5014917" y="1893024"/>
            <a:ext cx="182105" cy="183196"/>
          </a:xfrm>
          <a:prstGeom prst="rect">
            <a:avLst/>
          </a:prstGeom>
          <a:noFill/>
        </p:spPr>
      </p:pic>
      <p:sp>
        <p:nvSpPr>
          <p:cNvPr id="8" name="Rectangle: Rounded Corners 7">
            <a:extLst>
              <a:ext uri="{FF2B5EF4-FFF2-40B4-BE49-F238E27FC236}">
                <a16:creationId xmlns:a16="http://schemas.microsoft.com/office/drawing/2014/main" id="{0E33C81C-DA72-0B5E-3217-A22DCCE15939}"/>
              </a:ext>
            </a:extLst>
          </p:cNvPr>
          <p:cNvSpPr/>
          <p:nvPr/>
        </p:nvSpPr>
        <p:spPr>
          <a:xfrm>
            <a:off x="1361634" y="4237952"/>
            <a:ext cx="1877279" cy="368679"/>
          </a:xfrm>
          <a:prstGeom prst="roundRect">
            <a:avLst>
              <a:gd name="adj" fmla="val 0"/>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black"/>
                </a:solidFill>
                <a:effectLst/>
                <a:uLnTx/>
                <a:uFillTx/>
                <a:latin typeface="Calibri" panose="020F0502020204030204"/>
                <a:ea typeface="+mn-ea"/>
                <a:cs typeface="+mn-cs"/>
              </a:rPr>
              <a:t>Showroom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black"/>
                </a:solidFill>
                <a:effectLst/>
                <a:uLnTx/>
                <a:uFillTx/>
                <a:latin typeface="Calibri" panose="020F0502020204030204"/>
                <a:ea typeface="+mn-ea"/>
                <a:cs typeface="+mn-cs"/>
              </a:rPr>
              <a:t>Fundamentals</a:t>
            </a:r>
          </a:p>
        </p:txBody>
      </p:sp>
      <p:pic>
        <p:nvPicPr>
          <p:cNvPr id="9" name="Picture 8">
            <a:extLst>
              <a:ext uri="{FF2B5EF4-FFF2-40B4-BE49-F238E27FC236}">
                <a16:creationId xmlns:a16="http://schemas.microsoft.com/office/drawing/2014/main" id="{8E270DF2-927D-510E-1811-63C4F525A2EE}"/>
              </a:ext>
            </a:extLst>
          </p:cNvPr>
          <p:cNvPicPr>
            <a:picLocks noChangeAspect="1"/>
          </p:cNvPicPr>
          <p:nvPr/>
        </p:nvPicPr>
        <p:blipFill>
          <a:blip r:embed="rId4"/>
          <a:stretch>
            <a:fillRect/>
          </a:stretch>
        </p:blipFill>
        <p:spPr>
          <a:xfrm>
            <a:off x="3040662" y="4410807"/>
            <a:ext cx="152742" cy="183196"/>
          </a:xfrm>
          <a:prstGeom prst="rect">
            <a:avLst/>
          </a:prstGeom>
          <a:noFill/>
        </p:spPr>
      </p:pic>
    </p:spTree>
    <p:extLst>
      <p:ext uri="{BB962C8B-B14F-4D97-AF65-F5344CB8AC3E}">
        <p14:creationId xmlns:p14="http://schemas.microsoft.com/office/powerpoint/2010/main" val="2999638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par>
                                <p:cTn id="20" presetID="10" presetClass="entr" presetSubtype="0" fill="hold"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fade">
                                      <p:cBhvr>
                                        <p:cTn id="30" dur="500"/>
                                        <p:tgtEl>
                                          <p:spTgt spid="3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4"/>
                                        </p:tgtEl>
                                        <p:attrNameLst>
                                          <p:attrName>style.visibility</p:attrName>
                                        </p:attrNameLst>
                                      </p:cBhvr>
                                      <p:to>
                                        <p:strVal val="visible"/>
                                      </p:to>
                                    </p:set>
                                    <p:animEffect transition="in" filter="fade">
                                      <p:cBhvr>
                                        <p:cTn id="33" dur="500"/>
                                        <p:tgtEl>
                                          <p:spTgt spid="44"/>
                                        </p:tgtEl>
                                      </p:cBhvr>
                                    </p:animEffect>
                                  </p:childTnLst>
                                </p:cTn>
                              </p:par>
                              <p:par>
                                <p:cTn id="34" presetID="10" presetClass="entr" presetSubtype="0" fill="hold" nodeType="with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fade">
                                      <p:cBhvr>
                                        <p:cTn id="36" dur="500"/>
                                        <p:tgtEl>
                                          <p:spTgt spid="45"/>
                                        </p:tgtEl>
                                      </p:cBhvr>
                                    </p:animEffect>
                                  </p:childTnLst>
                                </p:cTn>
                              </p:par>
                              <p:par>
                                <p:cTn id="37" presetID="10" presetClass="entr" presetSubtype="0"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500"/>
                                        <p:tgtEl>
                                          <p:spTgt spid="46"/>
                                        </p:tgtEl>
                                      </p:cBhvr>
                                    </p:animEffect>
                                  </p:childTnLst>
                                </p:cTn>
                              </p:par>
                              <p:par>
                                <p:cTn id="40" presetID="10" presetClass="entr" presetSubtype="0" fill="hold" nodeType="with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fade">
                                      <p:cBhvr>
                                        <p:cTn id="42" dur="500"/>
                                        <p:tgtEl>
                                          <p:spTgt spid="49"/>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fade">
                                      <p:cBhvr>
                                        <p:cTn id="45" dur="500"/>
                                        <p:tgtEl>
                                          <p:spTgt spid="51"/>
                                        </p:tgtEl>
                                      </p:cBhvr>
                                    </p:animEffect>
                                  </p:childTnLst>
                                </p:cTn>
                              </p:par>
                              <p:par>
                                <p:cTn id="46" presetID="10" presetClass="entr" presetSubtype="0" fill="hold" nodeType="with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fade">
                                      <p:cBhvr>
                                        <p:cTn id="48" dur="500"/>
                                        <p:tgtEl>
                                          <p:spTgt spid="53"/>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8"/>
                                        </p:tgtEl>
                                        <p:attrNameLst>
                                          <p:attrName>style.visibility</p:attrName>
                                        </p:attrNameLst>
                                      </p:cBhvr>
                                      <p:to>
                                        <p:strVal val="visible"/>
                                      </p:to>
                                    </p:set>
                                    <p:animEffect transition="in" filter="fade">
                                      <p:cBhvr>
                                        <p:cTn id="51" dur="500"/>
                                        <p:tgtEl>
                                          <p:spTgt spid="48"/>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57"/>
                                        </p:tgtEl>
                                        <p:attrNameLst>
                                          <p:attrName>style.visibility</p:attrName>
                                        </p:attrNameLst>
                                      </p:cBhvr>
                                      <p:to>
                                        <p:strVal val="visible"/>
                                      </p:to>
                                    </p:set>
                                    <p:animEffect transition="in" filter="fade">
                                      <p:cBhvr>
                                        <p:cTn id="56" dur="500"/>
                                        <p:tgtEl>
                                          <p:spTgt spid="57"/>
                                        </p:tgtEl>
                                      </p:cBhvr>
                                    </p:animEffect>
                                  </p:childTnLst>
                                </p:cTn>
                              </p:par>
                              <p:par>
                                <p:cTn id="57" presetID="10" presetClass="entr" presetSubtype="0" fill="hold" nodeType="withEffect">
                                  <p:stCondLst>
                                    <p:cond delay="0"/>
                                  </p:stCondLst>
                                  <p:childTnLst>
                                    <p:set>
                                      <p:cBhvr>
                                        <p:cTn id="58" dur="1" fill="hold">
                                          <p:stCondLst>
                                            <p:cond delay="0"/>
                                          </p:stCondLst>
                                        </p:cTn>
                                        <p:tgtEl>
                                          <p:spTgt spid="87"/>
                                        </p:tgtEl>
                                        <p:attrNameLst>
                                          <p:attrName>style.visibility</p:attrName>
                                        </p:attrNameLst>
                                      </p:cBhvr>
                                      <p:to>
                                        <p:strVal val="visible"/>
                                      </p:to>
                                    </p:set>
                                    <p:animEffect transition="in" filter="fade">
                                      <p:cBhvr>
                                        <p:cTn id="59" dur="500"/>
                                        <p:tgtEl>
                                          <p:spTgt spid="87"/>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59"/>
                                        </p:tgtEl>
                                        <p:attrNameLst>
                                          <p:attrName>style.visibility</p:attrName>
                                        </p:attrNameLst>
                                      </p:cBhvr>
                                      <p:to>
                                        <p:strVal val="visible"/>
                                      </p:to>
                                    </p:set>
                                    <p:animEffect transition="in" filter="fade">
                                      <p:cBhvr>
                                        <p:cTn id="64" dur="500"/>
                                        <p:tgtEl>
                                          <p:spTgt spid="59"/>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85"/>
                                        </p:tgtEl>
                                        <p:attrNameLst>
                                          <p:attrName>style.visibility</p:attrName>
                                        </p:attrNameLst>
                                      </p:cBhvr>
                                      <p:to>
                                        <p:strVal val="visible"/>
                                      </p:to>
                                    </p:set>
                                    <p:animEffect transition="in" filter="fade">
                                      <p:cBhvr>
                                        <p:cTn id="69" dur="500"/>
                                        <p:tgtEl>
                                          <p:spTgt spid="85"/>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74"/>
                                        </p:tgtEl>
                                        <p:attrNameLst>
                                          <p:attrName>style.visibility</p:attrName>
                                        </p:attrNameLst>
                                      </p:cBhvr>
                                      <p:to>
                                        <p:strVal val="visible"/>
                                      </p:to>
                                    </p:set>
                                    <p:animEffect transition="in" filter="fade">
                                      <p:cBhvr>
                                        <p:cTn id="72" dur="500"/>
                                        <p:tgtEl>
                                          <p:spTgt spid="74"/>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75"/>
                                        </p:tgtEl>
                                        <p:attrNameLst>
                                          <p:attrName>style.visibility</p:attrName>
                                        </p:attrNameLst>
                                      </p:cBhvr>
                                      <p:to>
                                        <p:strVal val="visible"/>
                                      </p:to>
                                    </p:set>
                                    <p:animEffect transition="in" filter="fade">
                                      <p:cBhvr>
                                        <p:cTn id="75" dur="500"/>
                                        <p:tgtEl>
                                          <p:spTgt spid="75"/>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76"/>
                                        </p:tgtEl>
                                        <p:attrNameLst>
                                          <p:attrName>style.visibility</p:attrName>
                                        </p:attrNameLst>
                                      </p:cBhvr>
                                      <p:to>
                                        <p:strVal val="visible"/>
                                      </p:to>
                                    </p:set>
                                    <p:animEffect transition="in" filter="fade">
                                      <p:cBhvr>
                                        <p:cTn id="80" dur="500"/>
                                        <p:tgtEl>
                                          <p:spTgt spid="76"/>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77"/>
                                        </p:tgtEl>
                                        <p:attrNameLst>
                                          <p:attrName>style.visibility</p:attrName>
                                        </p:attrNameLst>
                                      </p:cBhvr>
                                      <p:to>
                                        <p:strVal val="visible"/>
                                      </p:to>
                                    </p:set>
                                    <p:animEffect transition="in" filter="fade">
                                      <p:cBhvr>
                                        <p:cTn id="85" dur="500"/>
                                        <p:tgtEl>
                                          <p:spTgt spid="77"/>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68"/>
                                        </p:tgtEl>
                                        <p:attrNameLst>
                                          <p:attrName>style.visibility</p:attrName>
                                        </p:attrNameLst>
                                      </p:cBhvr>
                                      <p:to>
                                        <p:strVal val="visible"/>
                                      </p:to>
                                    </p:set>
                                    <p:animEffect transition="in" filter="fade">
                                      <p:cBhvr>
                                        <p:cTn id="88" dur="500"/>
                                        <p:tgtEl>
                                          <p:spTgt spid="68"/>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78"/>
                                        </p:tgtEl>
                                        <p:attrNameLst>
                                          <p:attrName>style.visibility</p:attrName>
                                        </p:attrNameLst>
                                      </p:cBhvr>
                                      <p:to>
                                        <p:strVal val="visible"/>
                                      </p:to>
                                    </p:set>
                                    <p:animEffect transition="in" filter="fade">
                                      <p:cBhvr>
                                        <p:cTn id="93" dur="500"/>
                                        <p:tgtEl>
                                          <p:spTgt spid="78"/>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70"/>
                                        </p:tgtEl>
                                        <p:attrNameLst>
                                          <p:attrName>style.visibility</p:attrName>
                                        </p:attrNameLst>
                                      </p:cBhvr>
                                      <p:to>
                                        <p:strVal val="visible"/>
                                      </p:to>
                                    </p:set>
                                    <p:animEffect transition="in" filter="fade">
                                      <p:cBhvr>
                                        <p:cTn id="96" dur="500"/>
                                        <p:tgtEl>
                                          <p:spTgt spid="70"/>
                                        </p:tgtEl>
                                      </p:cBhvr>
                                    </p:animEffect>
                                  </p:childTnLst>
                                </p:cTn>
                              </p:par>
                              <p:par>
                                <p:cTn id="97" presetID="10" presetClass="entr" presetSubtype="0" fill="hold" nodeType="withEffect">
                                  <p:stCondLst>
                                    <p:cond delay="0"/>
                                  </p:stCondLst>
                                  <p:childTnLst>
                                    <p:set>
                                      <p:cBhvr>
                                        <p:cTn id="98" dur="1" fill="hold">
                                          <p:stCondLst>
                                            <p:cond delay="0"/>
                                          </p:stCondLst>
                                        </p:cTn>
                                        <p:tgtEl>
                                          <p:spTgt spid="4"/>
                                        </p:tgtEl>
                                        <p:attrNameLst>
                                          <p:attrName>style.visibility</p:attrName>
                                        </p:attrNameLst>
                                      </p:cBhvr>
                                      <p:to>
                                        <p:strVal val="visible"/>
                                      </p:to>
                                    </p:set>
                                    <p:animEffect transition="in" filter="fade">
                                      <p:cBhvr>
                                        <p:cTn id="99" dur="500"/>
                                        <p:tgtEl>
                                          <p:spTgt spid="4"/>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3"/>
                                        </p:tgtEl>
                                        <p:attrNameLst>
                                          <p:attrName>style.visibility</p:attrName>
                                        </p:attrNameLst>
                                      </p:cBhvr>
                                      <p:to>
                                        <p:strVal val="visible"/>
                                      </p:to>
                                    </p:set>
                                    <p:animEffect transition="in" filter="fade">
                                      <p:cBhvr>
                                        <p:cTn id="102" dur="500"/>
                                        <p:tgtEl>
                                          <p:spTgt spid="3"/>
                                        </p:tgtEl>
                                      </p:cBhvr>
                                    </p:animEffect>
                                  </p:childTnLst>
                                </p:cTn>
                              </p:par>
                              <p:par>
                                <p:cTn id="103" presetID="10" presetClass="entr" presetSubtype="0" fill="hold" nodeType="withEffect">
                                  <p:stCondLst>
                                    <p:cond delay="0"/>
                                  </p:stCondLst>
                                  <p:childTnLst>
                                    <p:set>
                                      <p:cBhvr>
                                        <p:cTn id="104" dur="1" fill="hold">
                                          <p:stCondLst>
                                            <p:cond delay="0"/>
                                          </p:stCondLst>
                                        </p:cTn>
                                        <p:tgtEl>
                                          <p:spTgt spid="7"/>
                                        </p:tgtEl>
                                        <p:attrNameLst>
                                          <p:attrName>style.visibility</p:attrName>
                                        </p:attrNameLst>
                                      </p:cBhvr>
                                      <p:to>
                                        <p:strVal val="visible"/>
                                      </p:to>
                                    </p:set>
                                    <p:animEffect transition="in" filter="fade">
                                      <p:cBhvr>
                                        <p:cTn id="105" dur="500"/>
                                        <p:tgtEl>
                                          <p:spTgt spid="7"/>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6"/>
                                        </p:tgtEl>
                                        <p:attrNameLst>
                                          <p:attrName>style.visibility</p:attrName>
                                        </p:attrNameLst>
                                      </p:cBhvr>
                                      <p:to>
                                        <p:strVal val="visible"/>
                                      </p:to>
                                    </p:set>
                                    <p:animEffect transition="in" filter="fade">
                                      <p:cBhvr>
                                        <p:cTn id="108" dur="500"/>
                                        <p:tgtEl>
                                          <p:spTgt spid="6"/>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8"/>
                                        </p:tgtEl>
                                        <p:attrNameLst>
                                          <p:attrName>style.visibility</p:attrName>
                                        </p:attrNameLst>
                                      </p:cBhvr>
                                      <p:to>
                                        <p:strVal val="visible"/>
                                      </p:to>
                                    </p:set>
                                    <p:animEffect transition="in" filter="fade">
                                      <p:cBhvr>
                                        <p:cTn id="111" dur="500"/>
                                        <p:tgtEl>
                                          <p:spTgt spid="8"/>
                                        </p:tgtEl>
                                      </p:cBhvr>
                                    </p:animEffect>
                                  </p:childTnLst>
                                </p:cTn>
                              </p:par>
                              <p:par>
                                <p:cTn id="112" presetID="10" presetClass="entr" presetSubtype="0" fill="hold" nodeType="withEffect">
                                  <p:stCondLst>
                                    <p:cond delay="0"/>
                                  </p:stCondLst>
                                  <p:childTnLst>
                                    <p:set>
                                      <p:cBhvr>
                                        <p:cTn id="113" dur="1" fill="hold">
                                          <p:stCondLst>
                                            <p:cond delay="0"/>
                                          </p:stCondLst>
                                        </p:cTn>
                                        <p:tgtEl>
                                          <p:spTgt spid="9"/>
                                        </p:tgtEl>
                                        <p:attrNameLst>
                                          <p:attrName>style.visibility</p:attrName>
                                        </p:attrNameLst>
                                      </p:cBhvr>
                                      <p:to>
                                        <p:strVal val="visible"/>
                                      </p:to>
                                    </p:set>
                                    <p:animEffect transition="in" filter="fade">
                                      <p:cBhvr>
                                        <p:cTn id="1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animBg="1"/>
      <p:bldP spid="21" grpId="0" animBg="1"/>
      <p:bldP spid="35" grpId="0" animBg="1"/>
      <p:bldP spid="44" grpId="0" animBg="1"/>
      <p:bldP spid="48" grpId="0" animBg="1"/>
      <p:bldP spid="51" grpId="0" animBg="1"/>
      <p:bldP spid="57" grpId="0" animBg="1"/>
      <p:bldP spid="59" grpId="0" animBg="1"/>
      <p:bldP spid="68" grpId="0" animBg="1"/>
      <p:bldP spid="70" grpId="0" animBg="1"/>
      <p:bldP spid="74" grpId="0" animBg="1"/>
      <p:bldP spid="75" grpId="0" animBg="1"/>
      <p:bldP spid="76" grpId="0" animBg="1"/>
      <p:bldP spid="77" grpId="0" animBg="1"/>
      <p:bldP spid="78" grpId="0" animBg="1"/>
      <p:bldP spid="85" grpId="0" animBg="1"/>
      <p:bldP spid="3" grpId="0" animBg="1"/>
      <p:bldP spid="6" grpId="0" animBg="1"/>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1F7307-3086-5679-EE03-91463EBABB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70896C-E182-8070-3ABF-75E7E5EDC325}"/>
              </a:ext>
            </a:extLst>
          </p:cNvPr>
          <p:cNvSpPr>
            <a:spLocks noGrp="1"/>
          </p:cNvSpPr>
          <p:nvPr>
            <p:ph type="title"/>
          </p:nvPr>
        </p:nvSpPr>
        <p:spPr/>
        <p:txBody>
          <a:bodyPr>
            <a:normAutofit/>
          </a:bodyPr>
          <a:lstStyle/>
          <a:p>
            <a:r>
              <a:rPr lang="en-US" sz="1600" b="1">
                <a:solidFill>
                  <a:srgbClr val="005BAA"/>
                </a:solidFill>
                <a:latin typeface="Daytona" panose="020B0604030500040204" pitchFamily="34" charset="0"/>
                <a:ea typeface="Open Sans" panose="020B0606030504020204" pitchFamily="34" charset="0"/>
                <a:cs typeface="72 Black" panose="020B0A04030603020204" pitchFamily="34" charset="0"/>
              </a:rPr>
              <a:t>New Programs 2025 </a:t>
            </a:r>
            <a:r>
              <a:rPr lang="en-US" sz="1600">
                <a:solidFill>
                  <a:srgbClr val="005BAA"/>
                </a:solidFill>
                <a:latin typeface="Daytona" panose="020B0604030500040204" pitchFamily="34" charset="0"/>
                <a:ea typeface="Open Sans" panose="020B0606030504020204" pitchFamily="34" charset="0"/>
                <a:cs typeface="72 Black" panose="020B0A04030603020204" pitchFamily="34" charset="0"/>
              </a:rPr>
              <a:t>showing Vision, KPI’s, Delegates and Delivery Schedule</a:t>
            </a:r>
            <a:endParaRPr lang="en-AE" sz="1600">
              <a:solidFill>
                <a:srgbClr val="061E31"/>
              </a:solidFill>
            </a:endParaRPr>
          </a:p>
        </p:txBody>
      </p:sp>
      <p:sp>
        <p:nvSpPr>
          <p:cNvPr id="7" name="Rectangle: Rounded Corners 6">
            <a:extLst>
              <a:ext uri="{FF2B5EF4-FFF2-40B4-BE49-F238E27FC236}">
                <a16:creationId xmlns:a16="http://schemas.microsoft.com/office/drawing/2014/main" id="{E8F5D19D-91D7-4A76-8B1C-00FFB3449D73}"/>
              </a:ext>
            </a:extLst>
          </p:cNvPr>
          <p:cNvSpPr/>
          <p:nvPr/>
        </p:nvSpPr>
        <p:spPr>
          <a:xfrm>
            <a:off x="315220" y="710749"/>
            <a:ext cx="2180193"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PROGRAM</a:t>
            </a:r>
          </a:p>
        </p:txBody>
      </p:sp>
      <p:sp>
        <p:nvSpPr>
          <p:cNvPr id="28" name="Rectangle: Rounded Corners 27">
            <a:extLst>
              <a:ext uri="{FF2B5EF4-FFF2-40B4-BE49-F238E27FC236}">
                <a16:creationId xmlns:a16="http://schemas.microsoft.com/office/drawing/2014/main" id="{D9F65147-EE99-8825-E4C7-32403A68DCEA}"/>
              </a:ext>
            </a:extLst>
          </p:cNvPr>
          <p:cNvSpPr/>
          <p:nvPr/>
        </p:nvSpPr>
        <p:spPr>
          <a:xfrm>
            <a:off x="315220" y="1271851"/>
            <a:ext cx="2180192" cy="635893"/>
          </a:xfrm>
          <a:prstGeom prst="roundRect">
            <a:avLst>
              <a:gd name="adj" fmla="val 0"/>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Dealer Principal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Development Program</a:t>
            </a:r>
          </a:p>
        </p:txBody>
      </p:sp>
      <p:pic>
        <p:nvPicPr>
          <p:cNvPr id="121" name="Picture 120">
            <a:extLst>
              <a:ext uri="{FF2B5EF4-FFF2-40B4-BE49-F238E27FC236}">
                <a16:creationId xmlns:a16="http://schemas.microsoft.com/office/drawing/2014/main" id="{D97312C2-FF16-F4D0-2580-FEEC54FA86A7}"/>
              </a:ext>
            </a:extLst>
          </p:cNvPr>
          <p:cNvPicPr>
            <a:picLocks noChangeAspect="1"/>
          </p:cNvPicPr>
          <p:nvPr/>
        </p:nvPicPr>
        <p:blipFill>
          <a:blip r:embed="rId3"/>
          <a:stretch>
            <a:fillRect/>
          </a:stretch>
        </p:blipFill>
        <p:spPr>
          <a:xfrm>
            <a:off x="2275845" y="1309966"/>
            <a:ext cx="186176" cy="183196"/>
          </a:xfrm>
          <a:prstGeom prst="rect">
            <a:avLst/>
          </a:prstGeom>
        </p:spPr>
      </p:pic>
      <p:pic>
        <p:nvPicPr>
          <p:cNvPr id="45" name="Picture 44">
            <a:extLst>
              <a:ext uri="{FF2B5EF4-FFF2-40B4-BE49-F238E27FC236}">
                <a16:creationId xmlns:a16="http://schemas.microsoft.com/office/drawing/2014/main" id="{3A3FE76F-E2C0-83AE-8900-92B047923394}"/>
              </a:ext>
            </a:extLst>
          </p:cNvPr>
          <p:cNvPicPr>
            <a:picLocks noChangeAspect="1"/>
          </p:cNvPicPr>
          <p:nvPr/>
        </p:nvPicPr>
        <p:blipFill>
          <a:blip r:embed="rId4"/>
          <a:stretch>
            <a:fillRect/>
          </a:stretch>
        </p:blipFill>
        <p:spPr>
          <a:xfrm>
            <a:off x="2055086" y="1271848"/>
            <a:ext cx="186176" cy="183196"/>
          </a:xfrm>
          <a:prstGeom prst="rect">
            <a:avLst/>
          </a:prstGeom>
        </p:spPr>
      </p:pic>
      <p:sp>
        <p:nvSpPr>
          <p:cNvPr id="53" name="TextBox 52">
            <a:extLst>
              <a:ext uri="{FF2B5EF4-FFF2-40B4-BE49-F238E27FC236}">
                <a16:creationId xmlns:a16="http://schemas.microsoft.com/office/drawing/2014/main" id="{FD071D6C-1D5F-AF63-1AA8-EE7A19683F3D}"/>
              </a:ext>
            </a:extLst>
          </p:cNvPr>
          <p:cNvSpPr txBox="1"/>
          <p:nvPr/>
        </p:nvSpPr>
        <p:spPr>
          <a:xfrm>
            <a:off x="7770233" y="6332145"/>
            <a:ext cx="119175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Rectangle: Rounded Corners 18">
            <a:extLst>
              <a:ext uri="{FF2B5EF4-FFF2-40B4-BE49-F238E27FC236}">
                <a16:creationId xmlns:a16="http://schemas.microsoft.com/office/drawing/2014/main" id="{EC19C079-A77A-6D93-28F2-AB04BB1E3335}"/>
              </a:ext>
            </a:extLst>
          </p:cNvPr>
          <p:cNvSpPr/>
          <p:nvPr/>
        </p:nvSpPr>
        <p:spPr>
          <a:xfrm>
            <a:off x="2875032" y="710750"/>
            <a:ext cx="2180193"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VISION</a:t>
            </a:r>
          </a:p>
        </p:txBody>
      </p:sp>
      <p:sp>
        <p:nvSpPr>
          <p:cNvPr id="21" name="Rectangle: Rounded Corners 20">
            <a:extLst>
              <a:ext uri="{FF2B5EF4-FFF2-40B4-BE49-F238E27FC236}">
                <a16:creationId xmlns:a16="http://schemas.microsoft.com/office/drawing/2014/main" id="{B92E69A9-EE4E-1D86-4356-9C5917C59ECC}"/>
              </a:ext>
            </a:extLst>
          </p:cNvPr>
          <p:cNvSpPr/>
          <p:nvPr/>
        </p:nvSpPr>
        <p:spPr>
          <a:xfrm>
            <a:off x="5145433" y="710750"/>
            <a:ext cx="2180193"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KPIs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BRAND SPECIFIC TARGETS</a:t>
            </a:r>
          </a:p>
        </p:txBody>
      </p:sp>
      <p:sp>
        <p:nvSpPr>
          <p:cNvPr id="34" name="Rectangle: Rounded Corners 33">
            <a:extLst>
              <a:ext uri="{FF2B5EF4-FFF2-40B4-BE49-F238E27FC236}">
                <a16:creationId xmlns:a16="http://schemas.microsoft.com/office/drawing/2014/main" id="{AA6A0877-E86F-6C53-75B7-A605A694E0E7}"/>
              </a:ext>
            </a:extLst>
          </p:cNvPr>
          <p:cNvSpPr/>
          <p:nvPr/>
        </p:nvSpPr>
        <p:spPr>
          <a:xfrm>
            <a:off x="7421010" y="710750"/>
            <a:ext cx="2180193"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TARGET AUDIENCE</a:t>
            </a:r>
          </a:p>
        </p:txBody>
      </p:sp>
      <p:sp>
        <p:nvSpPr>
          <p:cNvPr id="35" name="Rectangle: Rounded Corners 34">
            <a:extLst>
              <a:ext uri="{FF2B5EF4-FFF2-40B4-BE49-F238E27FC236}">
                <a16:creationId xmlns:a16="http://schemas.microsoft.com/office/drawing/2014/main" id="{F662D13D-1609-56F2-2B06-2720FAC2066B}"/>
              </a:ext>
            </a:extLst>
          </p:cNvPr>
          <p:cNvSpPr/>
          <p:nvPr/>
        </p:nvSpPr>
        <p:spPr>
          <a:xfrm>
            <a:off x="9696587" y="710750"/>
            <a:ext cx="2180193" cy="368679"/>
          </a:xfrm>
          <a:prstGeom prst="roundRect">
            <a:avLst>
              <a:gd name="adj" fmla="val 0"/>
            </a:avLst>
          </a:prstGeom>
          <a:solidFill>
            <a:srgbClr val="1F4E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Calibri" panose="020F0502020204030204"/>
                <a:ea typeface="+mn-ea"/>
                <a:cs typeface="+mn-cs"/>
              </a:rPr>
              <a:t>SCHEDULE</a:t>
            </a:r>
          </a:p>
        </p:txBody>
      </p:sp>
      <p:sp>
        <p:nvSpPr>
          <p:cNvPr id="41" name="Rectangle: Rounded Corners 40">
            <a:extLst>
              <a:ext uri="{FF2B5EF4-FFF2-40B4-BE49-F238E27FC236}">
                <a16:creationId xmlns:a16="http://schemas.microsoft.com/office/drawing/2014/main" id="{24466C02-3E78-E641-B95C-80C9A82F60AE}"/>
              </a:ext>
            </a:extLst>
          </p:cNvPr>
          <p:cNvSpPr/>
          <p:nvPr/>
        </p:nvSpPr>
        <p:spPr>
          <a:xfrm>
            <a:off x="2875033" y="1271850"/>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Rectangle: Rounded Corners 71">
            <a:extLst>
              <a:ext uri="{FF2B5EF4-FFF2-40B4-BE49-F238E27FC236}">
                <a16:creationId xmlns:a16="http://schemas.microsoft.com/office/drawing/2014/main" id="{8AF1846B-28CF-DF08-EA31-1DD48DEAF53E}"/>
              </a:ext>
            </a:extLst>
          </p:cNvPr>
          <p:cNvSpPr/>
          <p:nvPr/>
        </p:nvSpPr>
        <p:spPr>
          <a:xfrm>
            <a:off x="5145434" y="1271849"/>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Rectangle: Rounded Corners 72">
            <a:extLst>
              <a:ext uri="{FF2B5EF4-FFF2-40B4-BE49-F238E27FC236}">
                <a16:creationId xmlns:a16="http://schemas.microsoft.com/office/drawing/2014/main" id="{BE4C1D4B-C1FD-D804-C0AF-3D3FB1356421}"/>
              </a:ext>
            </a:extLst>
          </p:cNvPr>
          <p:cNvSpPr/>
          <p:nvPr/>
        </p:nvSpPr>
        <p:spPr>
          <a:xfrm>
            <a:off x="7421011" y="1271849"/>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Rectangle: Rounded Corners 75">
            <a:extLst>
              <a:ext uri="{FF2B5EF4-FFF2-40B4-BE49-F238E27FC236}">
                <a16:creationId xmlns:a16="http://schemas.microsoft.com/office/drawing/2014/main" id="{7B68475B-FF8C-78B7-C145-C3C307820D7F}"/>
              </a:ext>
            </a:extLst>
          </p:cNvPr>
          <p:cNvSpPr/>
          <p:nvPr/>
        </p:nvSpPr>
        <p:spPr>
          <a:xfrm>
            <a:off x="9693849" y="1271848"/>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Rectangle: Rounded Corners 77">
            <a:extLst>
              <a:ext uri="{FF2B5EF4-FFF2-40B4-BE49-F238E27FC236}">
                <a16:creationId xmlns:a16="http://schemas.microsoft.com/office/drawing/2014/main" id="{3A5B71AD-0755-6D1E-3ECB-3985F66F664A}"/>
              </a:ext>
            </a:extLst>
          </p:cNvPr>
          <p:cNvSpPr/>
          <p:nvPr/>
        </p:nvSpPr>
        <p:spPr>
          <a:xfrm>
            <a:off x="304803" y="1964011"/>
            <a:ext cx="2180192" cy="635893"/>
          </a:xfrm>
          <a:prstGeom prst="roundRect">
            <a:avLst>
              <a:gd name="adj" fmla="val 0"/>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Operational Leadership</a:t>
            </a:r>
          </a:p>
        </p:txBody>
      </p:sp>
      <p:sp>
        <p:nvSpPr>
          <p:cNvPr id="80" name="Rectangle: Rounded Corners 79">
            <a:extLst>
              <a:ext uri="{FF2B5EF4-FFF2-40B4-BE49-F238E27FC236}">
                <a16:creationId xmlns:a16="http://schemas.microsoft.com/office/drawing/2014/main" id="{70358D08-4628-DD39-CBEC-50BBE9397902}"/>
              </a:ext>
            </a:extLst>
          </p:cNvPr>
          <p:cNvSpPr/>
          <p:nvPr/>
        </p:nvSpPr>
        <p:spPr>
          <a:xfrm>
            <a:off x="2877772" y="1964010"/>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Rectangle: Rounded Corners 81">
            <a:extLst>
              <a:ext uri="{FF2B5EF4-FFF2-40B4-BE49-F238E27FC236}">
                <a16:creationId xmlns:a16="http://schemas.microsoft.com/office/drawing/2014/main" id="{1C53C769-6F69-6003-3637-63478171983D}"/>
              </a:ext>
            </a:extLst>
          </p:cNvPr>
          <p:cNvSpPr/>
          <p:nvPr/>
        </p:nvSpPr>
        <p:spPr>
          <a:xfrm>
            <a:off x="5135017" y="1964009"/>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Rectangle: Rounded Corners 82">
            <a:extLst>
              <a:ext uri="{FF2B5EF4-FFF2-40B4-BE49-F238E27FC236}">
                <a16:creationId xmlns:a16="http://schemas.microsoft.com/office/drawing/2014/main" id="{01DE7234-7800-0E51-414F-E534A772C2E8}"/>
              </a:ext>
            </a:extLst>
          </p:cNvPr>
          <p:cNvSpPr/>
          <p:nvPr/>
        </p:nvSpPr>
        <p:spPr>
          <a:xfrm>
            <a:off x="7410594" y="1964009"/>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Rectangle: Rounded Corners 83">
            <a:extLst>
              <a:ext uri="{FF2B5EF4-FFF2-40B4-BE49-F238E27FC236}">
                <a16:creationId xmlns:a16="http://schemas.microsoft.com/office/drawing/2014/main" id="{599BBA2E-44A8-58F8-3BBB-32BACDE98EEC}"/>
              </a:ext>
            </a:extLst>
          </p:cNvPr>
          <p:cNvSpPr/>
          <p:nvPr/>
        </p:nvSpPr>
        <p:spPr>
          <a:xfrm>
            <a:off x="9696588" y="1964008"/>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Rectangle: Rounded Corners 85">
            <a:extLst>
              <a:ext uri="{FF2B5EF4-FFF2-40B4-BE49-F238E27FC236}">
                <a16:creationId xmlns:a16="http://schemas.microsoft.com/office/drawing/2014/main" id="{46018E22-C7D1-CCA4-C63A-D3170C7D0FF9}"/>
              </a:ext>
            </a:extLst>
          </p:cNvPr>
          <p:cNvSpPr/>
          <p:nvPr/>
        </p:nvSpPr>
        <p:spPr>
          <a:xfrm>
            <a:off x="315220" y="2659521"/>
            <a:ext cx="2180192" cy="635893"/>
          </a:xfrm>
          <a:prstGeom prst="roundRect">
            <a:avLst>
              <a:gd name="adj" fmla="val 0"/>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Showroom Fundamentals</a:t>
            </a:r>
          </a:p>
        </p:txBody>
      </p:sp>
      <p:sp>
        <p:nvSpPr>
          <p:cNvPr id="87" name="Rectangle: Rounded Corners 86">
            <a:extLst>
              <a:ext uri="{FF2B5EF4-FFF2-40B4-BE49-F238E27FC236}">
                <a16:creationId xmlns:a16="http://schemas.microsoft.com/office/drawing/2014/main" id="{3A8FF920-E409-0299-5BA5-74C87E7D4846}"/>
              </a:ext>
            </a:extLst>
          </p:cNvPr>
          <p:cNvSpPr/>
          <p:nvPr/>
        </p:nvSpPr>
        <p:spPr>
          <a:xfrm>
            <a:off x="2875033" y="2659520"/>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Rectangle: Rounded Corners 87">
            <a:extLst>
              <a:ext uri="{FF2B5EF4-FFF2-40B4-BE49-F238E27FC236}">
                <a16:creationId xmlns:a16="http://schemas.microsoft.com/office/drawing/2014/main" id="{1BF696D0-18B2-2862-A4B2-7E77D8AF77AB}"/>
              </a:ext>
            </a:extLst>
          </p:cNvPr>
          <p:cNvSpPr/>
          <p:nvPr/>
        </p:nvSpPr>
        <p:spPr>
          <a:xfrm>
            <a:off x="5145434" y="2659519"/>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Rectangle: Rounded Corners 89">
            <a:extLst>
              <a:ext uri="{FF2B5EF4-FFF2-40B4-BE49-F238E27FC236}">
                <a16:creationId xmlns:a16="http://schemas.microsoft.com/office/drawing/2014/main" id="{016B023B-7D05-FCE4-7F98-D4416AAFCFE8}"/>
              </a:ext>
            </a:extLst>
          </p:cNvPr>
          <p:cNvSpPr/>
          <p:nvPr/>
        </p:nvSpPr>
        <p:spPr>
          <a:xfrm>
            <a:off x="7421011" y="2659519"/>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Rectangle: Rounded Corners 90">
            <a:extLst>
              <a:ext uri="{FF2B5EF4-FFF2-40B4-BE49-F238E27FC236}">
                <a16:creationId xmlns:a16="http://schemas.microsoft.com/office/drawing/2014/main" id="{89909B94-AA25-603F-96D2-06602F4F487C}"/>
              </a:ext>
            </a:extLst>
          </p:cNvPr>
          <p:cNvSpPr/>
          <p:nvPr/>
        </p:nvSpPr>
        <p:spPr>
          <a:xfrm>
            <a:off x="9700427" y="2659518"/>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Rectangle: Rounded Corners 91">
            <a:extLst>
              <a:ext uri="{FF2B5EF4-FFF2-40B4-BE49-F238E27FC236}">
                <a16:creationId xmlns:a16="http://schemas.microsoft.com/office/drawing/2014/main" id="{10D07D45-E600-6F81-9408-F175CBC6669B}"/>
              </a:ext>
            </a:extLst>
          </p:cNvPr>
          <p:cNvSpPr/>
          <p:nvPr/>
        </p:nvSpPr>
        <p:spPr>
          <a:xfrm>
            <a:off x="308642" y="3354499"/>
            <a:ext cx="2180192" cy="635893"/>
          </a:xfrm>
          <a:prstGeom prst="roundRect">
            <a:avLst>
              <a:gd name="adj" fmla="val 0"/>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Showroom Controls</a:t>
            </a:r>
          </a:p>
        </p:txBody>
      </p:sp>
      <p:sp>
        <p:nvSpPr>
          <p:cNvPr id="93" name="Rectangle: Rounded Corners 92">
            <a:extLst>
              <a:ext uri="{FF2B5EF4-FFF2-40B4-BE49-F238E27FC236}">
                <a16:creationId xmlns:a16="http://schemas.microsoft.com/office/drawing/2014/main" id="{547BA7AB-C6D5-41AE-2034-66AEB461CF66}"/>
              </a:ext>
            </a:extLst>
          </p:cNvPr>
          <p:cNvSpPr/>
          <p:nvPr/>
        </p:nvSpPr>
        <p:spPr>
          <a:xfrm>
            <a:off x="2868455" y="3354498"/>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Rectangle: Rounded Corners 93">
            <a:extLst>
              <a:ext uri="{FF2B5EF4-FFF2-40B4-BE49-F238E27FC236}">
                <a16:creationId xmlns:a16="http://schemas.microsoft.com/office/drawing/2014/main" id="{9562004A-23E8-5CB7-4984-27828312D7B0}"/>
              </a:ext>
            </a:extLst>
          </p:cNvPr>
          <p:cNvSpPr/>
          <p:nvPr/>
        </p:nvSpPr>
        <p:spPr>
          <a:xfrm>
            <a:off x="5138856" y="3354497"/>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Rectangle: Rounded Corners 94">
            <a:extLst>
              <a:ext uri="{FF2B5EF4-FFF2-40B4-BE49-F238E27FC236}">
                <a16:creationId xmlns:a16="http://schemas.microsoft.com/office/drawing/2014/main" id="{0F59D52B-B899-56A5-BF80-CB6143A06E15}"/>
              </a:ext>
            </a:extLst>
          </p:cNvPr>
          <p:cNvSpPr/>
          <p:nvPr/>
        </p:nvSpPr>
        <p:spPr>
          <a:xfrm>
            <a:off x="7414433" y="3354497"/>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Rectangle: Rounded Corners 95">
            <a:extLst>
              <a:ext uri="{FF2B5EF4-FFF2-40B4-BE49-F238E27FC236}">
                <a16:creationId xmlns:a16="http://schemas.microsoft.com/office/drawing/2014/main" id="{0F6BF0A5-3C28-FCBC-C4B0-B35EF43F06CF}"/>
              </a:ext>
            </a:extLst>
          </p:cNvPr>
          <p:cNvSpPr/>
          <p:nvPr/>
        </p:nvSpPr>
        <p:spPr>
          <a:xfrm>
            <a:off x="9693849" y="3354496"/>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Rectangle: Rounded Corners 96">
            <a:extLst>
              <a:ext uri="{FF2B5EF4-FFF2-40B4-BE49-F238E27FC236}">
                <a16:creationId xmlns:a16="http://schemas.microsoft.com/office/drawing/2014/main" id="{36814A1C-47FA-09D3-2A52-591F099A8F5A}"/>
              </a:ext>
            </a:extLst>
          </p:cNvPr>
          <p:cNvSpPr/>
          <p:nvPr/>
        </p:nvSpPr>
        <p:spPr>
          <a:xfrm>
            <a:off x="308642" y="4046657"/>
            <a:ext cx="2180192" cy="635893"/>
          </a:xfrm>
          <a:prstGeom prst="roundRect">
            <a:avLst>
              <a:gd name="adj" fmla="val 0"/>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Customer Communications</a:t>
            </a:r>
          </a:p>
        </p:txBody>
      </p:sp>
      <p:sp>
        <p:nvSpPr>
          <p:cNvPr id="98" name="Rectangle: Rounded Corners 97">
            <a:extLst>
              <a:ext uri="{FF2B5EF4-FFF2-40B4-BE49-F238E27FC236}">
                <a16:creationId xmlns:a16="http://schemas.microsoft.com/office/drawing/2014/main" id="{757ABB93-29DB-B054-EBCA-651D1951C200}"/>
              </a:ext>
            </a:extLst>
          </p:cNvPr>
          <p:cNvSpPr/>
          <p:nvPr/>
        </p:nvSpPr>
        <p:spPr>
          <a:xfrm>
            <a:off x="2868455" y="4046656"/>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Rectangle: Rounded Corners 98">
            <a:extLst>
              <a:ext uri="{FF2B5EF4-FFF2-40B4-BE49-F238E27FC236}">
                <a16:creationId xmlns:a16="http://schemas.microsoft.com/office/drawing/2014/main" id="{FBE9C2BD-18B4-8A6D-3F7D-1AADF0C118B0}"/>
              </a:ext>
            </a:extLst>
          </p:cNvPr>
          <p:cNvSpPr/>
          <p:nvPr/>
        </p:nvSpPr>
        <p:spPr>
          <a:xfrm>
            <a:off x="5138856" y="4046655"/>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Rectangle: Rounded Corners 99">
            <a:extLst>
              <a:ext uri="{FF2B5EF4-FFF2-40B4-BE49-F238E27FC236}">
                <a16:creationId xmlns:a16="http://schemas.microsoft.com/office/drawing/2014/main" id="{90371444-290E-DCB5-22BB-34E7FE10FE0E}"/>
              </a:ext>
            </a:extLst>
          </p:cNvPr>
          <p:cNvSpPr/>
          <p:nvPr/>
        </p:nvSpPr>
        <p:spPr>
          <a:xfrm>
            <a:off x="7414433" y="4046655"/>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Rectangle: Rounded Corners 100">
            <a:extLst>
              <a:ext uri="{FF2B5EF4-FFF2-40B4-BE49-F238E27FC236}">
                <a16:creationId xmlns:a16="http://schemas.microsoft.com/office/drawing/2014/main" id="{A4A88F83-1CF2-5046-14A1-45EEF5C7697B}"/>
              </a:ext>
            </a:extLst>
          </p:cNvPr>
          <p:cNvSpPr/>
          <p:nvPr/>
        </p:nvSpPr>
        <p:spPr>
          <a:xfrm>
            <a:off x="9693849" y="4046654"/>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Rectangle: Rounded Corners 101">
            <a:extLst>
              <a:ext uri="{FF2B5EF4-FFF2-40B4-BE49-F238E27FC236}">
                <a16:creationId xmlns:a16="http://schemas.microsoft.com/office/drawing/2014/main" id="{4367F0D0-478A-C4BE-3EB6-100D1FBE10C6}"/>
              </a:ext>
            </a:extLst>
          </p:cNvPr>
          <p:cNvSpPr/>
          <p:nvPr/>
        </p:nvSpPr>
        <p:spPr>
          <a:xfrm>
            <a:off x="308642" y="4747658"/>
            <a:ext cx="2180192" cy="635893"/>
          </a:xfrm>
          <a:prstGeom prst="roundRect">
            <a:avLst>
              <a:gd name="adj" fmla="val 0"/>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Finance Fundamentals </a:t>
            </a:r>
          </a:p>
        </p:txBody>
      </p:sp>
      <p:sp>
        <p:nvSpPr>
          <p:cNvPr id="103" name="Rectangle: Rounded Corners 102">
            <a:extLst>
              <a:ext uri="{FF2B5EF4-FFF2-40B4-BE49-F238E27FC236}">
                <a16:creationId xmlns:a16="http://schemas.microsoft.com/office/drawing/2014/main" id="{66D747B0-7B11-1A5C-CDF9-A8EF69DDF0D1}"/>
              </a:ext>
            </a:extLst>
          </p:cNvPr>
          <p:cNvSpPr/>
          <p:nvPr/>
        </p:nvSpPr>
        <p:spPr>
          <a:xfrm>
            <a:off x="2868455" y="4747657"/>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Rectangle: Rounded Corners 103">
            <a:extLst>
              <a:ext uri="{FF2B5EF4-FFF2-40B4-BE49-F238E27FC236}">
                <a16:creationId xmlns:a16="http://schemas.microsoft.com/office/drawing/2014/main" id="{E27152EF-5526-8F96-6767-229C0913A577}"/>
              </a:ext>
            </a:extLst>
          </p:cNvPr>
          <p:cNvSpPr/>
          <p:nvPr/>
        </p:nvSpPr>
        <p:spPr>
          <a:xfrm>
            <a:off x="5138856" y="4747656"/>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Rectangle: Rounded Corners 104">
            <a:extLst>
              <a:ext uri="{FF2B5EF4-FFF2-40B4-BE49-F238E27FC236}">
                <a16:creationId xmlns:a16="http://schemas.microsoft.com/office/drawing/2014/main" id="{35C77B27-059A-9154-67C3-F6F9B7AF2593}"/>
              </a:ext>
            </a:extLst>
          </p:cNvPr>
          <p:cNvSpPr/>
          <p:nvPr/>
        </p:nvSpPr>
        <p:spPr>
          <a:xfrm>
            <a:off x="7414433" y="4747656"/>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Rectangle: Rounded Corners 105">
            <a:extLst>
              <a:ext uri="{FF2B5EF4-FFF2-40B4-BE49-F238E27FC236}">
                <a16:creationId xmlns:a16="http://schemas.microsoft.com/office/drawing/2014/main" id="{B33B6ABA-075A-8E2C-9544-67D3C03E6515}"/>
              </a:ext>
            </a:extLst>
          </p:cNvPr>
          <p:cNvSpPr/>
          <p:nvPr/>
        </p:nvSpPr>
        <p:spPr>
          <a:xfrm>
            <a:off x="9693849" y="4747655"/>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4" name="Rectangle: Rounded Corners 113">
            <a:extLst>
              <a:ext uri="{FF2B5EF4-FFF2-40B4-BE49-F238E27FC236}">
                <a16:creationId xmlns:a16="http://schemas.microsoft.com/office/drawing/2014/main" id="{4E5DD0CD-0D88-AF25-7A21-3627C86839AF}"/>
              </a:ext>
            </a:extLst>
          </p:cNvPr>
          <p:cNvSpPr/>
          <p:nvPr/>
        </p:nvSpPr>
        <p:spPr>
          <a:xfrm>
            <a:off x="304803" y="5441223"/>
            <a:ext cx="2180192" cy="635893"/>
          </a:xfrm>
          <a:prstGeom prst="roundRect">
            <a:avLst>
              <a:gd name="adj" fmla="val 0"/>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Calibri" panose="020F0502020204030204"/>
                <a:ea typeface="+mn-ea"/>
                <a:cs typeface="+mn-cs"/>
              </a:rPr>
              <a:t>Finance Management </a:t>
            </a:r>
          </a:p>
        </p:txBody>
      </p:sp>
      <p:sp>
        <p:nvSpPr>
          <p:cNvPr id="115" name="Rectangle: Rounded Corners 114">
            <a:extLst>
              <a:ext uri="{FF2B5EF4-FFF2-40B4-BE49-F238E27FC236}">
                <a16:creationId xmlns:a16="http://schemas.microsoft.com/office/drawing/2014/main" id="{110F986C-5086-25AD-66BF-86E8E3A4E856}"/>
              </a:ext>
            </a:extLst>
          </p:cNvPr>
          <p:cNvSpPr/>
          <p:nvPr/>
        </p:nvSpPr>
        <p:spPr>
          <a:xfrm>
            <a:off x="2864616" y="5441222"/>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 name="Rectangle: Rounded Corners 121">
            <a:extLst>
              <a:ext uri="{FF2B5EF4-FFF2-40B4-BE49-F238E27FC236}">
                <a16:creationId xmlns:a16="http://schemas.microsoft.com/office/drawing/2014/main" id="{53099F9D-573C-F946-6B50-691A6BBB7629}"/>
              </a:ext>
            </a:extLst>
          </p:cNvPr>
          <p:cNvSpPr/>
          <p:nvPr/>
        </p:nvSpPr>
        <p:spPr>
          <a:xfrm>
            <a:off x="5135017" y="5441221"/>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3" name="Rectangle: Rounded Corners 122">
            <a:extLst>
              <a:ext uri="{FF2B5EF4-FFF2-40B4-BE49-F238E27FC236}">
                <a16:creationId xmlns:a16="http://schemas.microsoft.com/office/drawing/2014/main" id="{C8D11D50-537F-9D13-29FF-F75804EDB00E}"/>
              </a:ext>
            </a:extLst>
          </p:cNvPr>
          <p:cNvSpPr/>
          <p:nvPr/>
        </p:nvSpPr>
        <p:spPr>
          <a:xfrm>
            <a:off x="7410594" y="5441221"/>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 name="Rectangle: Rounded Corners 123">
            <a:extLst>
              <a:ext uri="{FF2B5EF4-FFF2-40B4-BE49-F238E27FC236}">
                <a16:creationId xmlns:a16="http://schemas.microsoft.com/office/drawing/2014/main" id="{DF850CB6-19F0-F0D9-7656-9506A2D51C9A}"/>
              </a:ext>
            </a:extLst>
          </p:cNvPr>
          <p:cNvSpPr/>
          <p:nvPr/>
        </p:nvSpPr>
        <p:spPr>
          <a:xfrm>
            <a:off x="9690010" y="5441220"/>
            <a:ext cx="2180192" cy="635893"/>
          </a:xfrm>
          <a:prstGeom prst="roundRect">
            <a:avLst>
              <a:gd name="adj" fmla="val 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8" name="TextBox 137">
            <a:extLst>
              <a:ext uri="{FF2B5EF4-FFF2-40B4-BE49-F238E27FC236}">
                <a16:creationId xmlns:a16="http://schemas.microsoft.com/office/drawing/2014/main" id="{F8D06F27-1267-BFF5-F81B-93C5B21C4A5D}"/>
              </a:ext>
            </a:extLst>
          </p:cNvPr>
          <p:cNvSpPr txBox="1"/>
          <p:nvPr/>
        </p:nvSpPr>
        <p:spPr>
          <a:xfrm>
            <a:off x="2873663" y="1268070"/>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Ensure Dealer Principals have the knowledge and skills to better manage their businesses</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143" name="TextBox 142">
            <a:extLst>
              <a:ext uri="{FF2B5EF4-FFF2-40B4-BE49-F238E27FC236}">
                <a16:creationId xmlns:a16="http://schemas.microsoft.com/office/drawing/2014/main" id="{4ADDCD3E-0186-9061-0F52-2840A50F609D}"/>
              </a:ext>
            </a:extLst>
          </p:cNvPr>
          <p:cNvSpPr txBox="1"/>
          <p:nvPr/>
        </p:nvSpPr>
        <p:spPr>
          <a:xfrm>
            <a:off x="2875200" y="1960080"/>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Managers have the ability to maximize the skills and productivity of their teams</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144" name="TextBox 143">
            <a:extLst>
              <a:ext uri="{FF2B5EF4-FFF2-40B4-BE49-F238E27FC236}">
                <a16:creationId xmlns:a16="http://schemas.microsoft.com/office/drawing/2014/main" id="{19EE3EF8-9026-3888-D035-187EE1E404D3}"/>
              </a:ext>
            </a:extLst>
          </p:cNvPr>
          <p:cNvSpPr txBox="1"/>
          <p:nvPr/>
        </p:nvSpPr>
        <p:spPr>
          <a:xfrm>
            <a:off x="2875846" y="2651088"/>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Sales Managers understand the basic principles of running a showroom</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145" name="TextBox 144">
            <a:extLst>
              <a:ext uri="{FF2B5EF4-FFF2-40B4-BE49-F238E27FC236}">
                <a16:creationId xmlns:a16="http://schemas.microsoft.com/office/drawing/2014/main" id="{DB13EADD-176A-8C4D-BD83-4BABC6BCFA0B}"/>
              </a:ext>
            </a:extLst>
          </p:cNvPr>
          <p:cNvSpPr txBox="1"/>
          <p:nvPr/>
        </p:nvSpPr>
        <p:spPr>
          <a:xfrm>
            <a:off x="7423480" y="1268070"/>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Existing DPs	                          15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Future DPs	                          15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Total Number	                          30</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146" name="TextBox 145">
            <a:extLst>
              <a:ext uri="{FF2B5EF4-FFF2-40B4-BE49-F238E27FC236}">
                <a16:creationId xmlns:a16="http://schemas.microsoft.com/office/drawing/2014/main" id="{675054DC-D3F7-7CBF-7647-A7A71CB559D3}"/>
              </a:ext>
            </a:extLst>
          </p:cNvPr>
          <p:cNvSpPr txBox="1"/>
          <p:nvPr/>
        </p:nvSpPr>
        <p:spPr>
          <a:xfrm>
            <a:off x="9684560" y="1275939"/>
            <a:ext cx="2177723" cy="577081"/>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Encode Sans"/>
                <a:cs typeface="Encode Sans"/>
                <a:sym typeface="Arial"/>
              </a:rPr>
              <a:t>Course Duration:                   3 Month No of Courses:                                     1</a:t>
            </a:r>
            <a:endParaRPr lang="en-US" sz="1050" b="1" i="0" u="none" strike="noStrike" kern="1200" cap="none" spc="0" normalizeH="0" baseline="0" noProof="0">
              <a:ln>
                <a:noFill/>
              </a:ln>
              <a:solidFill>
                <a:prstClr val="black"/>
              </a:solidFill>
              <a:effectLst/>
              <a:uLnTx/>
              <a:uFillTx/>
              <a:latin typeface="Calibri"/>
              <a:ea typeface="Calibri"/>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Course Delivery:                    Q2 2025</a:t>
            </a:r>
            <a:endParaRPr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3" name="TextBox 2">
            <a:extLst>
              <a:ext uri="{FF2B5EF4-FFF2-40B4-BE49-F238E27FC236}">
                <a16:creationId xmlns:a16="http://schemas.microsoft.com/office/drawing/2014/main" id="{559BFCA0-E027-30E8-E025-8B238EE6212D}"/>
              </a:ext>
            </a:extLst>
          </p:cNvPr>
          <p:cNvSpPr txBox="1"/>
          <p:nvPr/>
        </p:nvSpPr>
        <p:spPr>
          <a:xfrm>
            <a:off x="2861071" y="3350528"/>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Sales Managers understand and can improve the performance of their team and showroom</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4" name="TextBox 3">
            <a:extLst>
              <a:ext uri="{FF2B5EF4-FFF2-40B4-BE49-F238E27FC236}">
                <a16:creationId xmlns:a16="http://schemas.microsoft.com/office/drawing/2014/main" id="{B86452A1-841E-7532-A452-2436593D2ABE}"/>
              </a:ext>
            </a:extLst>
          </p:cNvPr>
          <p:cNvSpPr txBox="1"/>
          <p:nvPr/>
        </p:nvSpPr>
        <p:spPr>
          <a:xfrm>
            <a:off x="2861071" y="4055499"/>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All FOH staff have the ability to communicate with Al-Futtaim customers at the highest quality </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6" name="TextBox 5">
            <a:extLst>
              <a:ext uri="{FF2B5EF4-FFF2-40B4-BE49-F238E27FC236}">
                <a16:creationId xmlns:a16="http://schemas.microsoft.com/office/drawing/2014/main" id="{D3561E80-E629-F2C6-400A-A8807719EF38}"/>
              </a:ext>
            </a:extLst>
          </p:cNvPr>
          <p:cNvSpPr txBox="1"/>
          <p:nvPr/>
        </p:nvSpPr>
        <p:spPr>
          <a:xfrm>
            <a:off x="2875032" y="4747655"/>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F&amp;I staff trained with the understanding of all Finance Products &amp; Bank Procedures</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8" name="TextBox 7">
            <a:extLst>
              <a:ext uri="{FF2B5EF4-FFF2-40B4-BE49-F238E27FC236}">
                <a16:creationId xmlns:a16="http://schemas.microsoft.com/office/drawing/2014/main" id="{2CEAA8CC-A53F-F1CD-6421-053D65D1AD2C}"/>
              </a:ext>
            </a:extLst>
          </p:cNvPr>
          <p:cNvSpPr txBox="1"/>
          <p:nvPr/>
        </p:nvSpPr>
        <p:spPr>
          <a:xfrm>
            <a:off x="2857231" y="5446942"/>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F&amp;I Managers can manage, motivate &amp; train sales teams to achieve F&amp;I Targets </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9" name="TextBox 8">
            <a:extLst>
              <a:ext uri="{FF2B5EF4-FFF2-40B4-BE49-F238E27FC236}">
                <a16:creationId xmlns:a16="http://schemas.microsoft.com/office/drawing/2014/main" id="{8AA8877F-A7AC-A56B-2C65-1D5FADCAE61A}"/>
              </a:ext>
            </a:extLst>
          </p:cNvPr>
          <p:cNvSpPr txBox="1"/>
          <p:nvPr/>
        </p:nvSpPr>
        <p:spPr>
          <a:xfrm>
            <a:off x="7423480" y="1914203"/>
            <a:ext cx="2177723"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Sales Managers 	                          59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Service Managers                        93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F&amp;I Managers                               32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Total Number	                          184</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10" name="TextBox 9">
            <a:extLst>
              <a:ext uri="{FF2B5EF4-FFF2-40B4-BE49-F238E27FC236}">
                <a16:creationId xmlns:a16="http://schemas.microsoft.com/office/drawing/2014/main" id="{3FA5F81F-FBDA-C362-F745-06B59C630005}"/>
              </a:ext>
            </a:extLst>
          </p:cNvPr>
          <p:cNvSpPr txBox="1"/>
          <p:nvPr/>
        </p:nvSpPr>
        <p:spPr>
          <a:xfrm>
            <a:off x="7424165" y="2646154"/>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Sales Managers 	                          59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Senior Sales Executives              40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Total Number	                          99</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11" name="TextBox 10">
            <a:extLst>
              <a:ext uri="{FF2B5EF4-FFF2-40B4-BE49-F238E27FC236}">
                <a16:creationId xmlns:a16="http://schemas.microsoft.com/office/drawing/2014/main" id="{C41804F8-9ACC-E207-047F-4FB82E04C4A1}"/>
              </a:ext>
            </a:extLst>
          </p:cNvPr>
          <p:cNvSpPr txBox="1"/>
          <p:nvPr/>
        </p:nvSpPr>
        <p:spPr>
          <a:xfrm>
            <a:off x="7417587" y="3343667"/>
            <a:ext cx="2177723" cy="41549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Sales Managers 	                          59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Total Number	                          59</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12" name="TextBox 11">
            <a:extLst>
              <a:ext uri="{FF2B5EF4-FFF2-40B4-BE49-F238E27FC236}">
                <a16:creationId xmlns:a16="http://schemas.microsoft.com/office/drawing/2014/main" id="{01714E04-8DEF-2493-0C72-F571BFA4A217}"/>
              </a:ext>
            </a:extLst>
          </p:cNvPr>
          <p:cNvSpPr txBox="1"/>
          <p:nvPr/>
        </p:nvSpPr>
        <p:spPr>
          <a:xfrm>
            <a:off x="7409257" y="4047182"/>
            <a:ext cx="2177723" cy="41549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All FOH Staff	                          836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Total Number	                          836</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13" name="TextBox 12">
            <a:extLst>
              <a:ext uri="{FF2B5EF4-FFF2-40B4-BE49-F238E27FC236}">
                <a16:creationId xmlns:a16="http://schemas.microsoft.com/office/drawing/2014/main" id="{A2FDE58A-369F-5C72-26C4-B7282C007502}"/>
              </a:ext>
            </a:extLst>
          </p:cNvPr>
          <p:cNvSpPr txBox="1"/>
          <p:nvPr/>
        </p:nvSpPr>
        <p:spPr>
          <a:xfrm>
            <a:off x="7427556" y="4751138"/>
            <a:ext cx="2177723" cy="41549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F&amp;I Managers	                          32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Total Number	                          32</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14" name="TextBox 13">
            <a:extLst>
              <a:ext uri="{FF2B5EF4-FFF2-40B4-BE49-F238E27FC236}">
                <a16:creationId xmlns:a16="http://schemas.microsoft.com/office/drawing/2014/main" id="{77521485-6831-7A6C-2065-331989CC9505}"/>
              </a:ext>
            </a:extLst>
          </p:cNvPr>
          <p:cNvSpPr txBox="1"/>
          <p:nvPr/>
        </p:nvSpPr>
        <p:spPr>
          <a:xfrm>
            <a:off x="7427556" y="5436393"/>
            <a:ext cx="2177723" cy="41549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F&amp;I Managers	                          32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Total Number	                          32</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pic>
        <p:nvPicPr>
          <p:cNvPr id="15" name="Picture 14">
            <a:extLst>
              <a:ext uri="{FF2B5EF4-FFF2-40B4-BE49-F238E27FC236}">
                <a16:creationId xmlns:a16="http://schemas.microsoft.com/office/drawing/2014/main" id="{97625678-DE60-26ED-B0A9-7893D0388129}"/>
              </a:ext>
            </a:extLst>
          </p:cNvPr>
          <p:cNvPicPr>
            <a:picLocks noChangeAspect="1"/>
          </p:cNvPicPr>
          <p:nvPr/>
        </p:nvPicPr>
        <p:blipFill>
          <a:blip r:embed="rId3"/>
          <a:stretch>
            <a:fillRect/>
          </a:stretch>
        </p:blipFill>
        <p:spPr>
          <a:xfrm>
            <a:off x="2275845" y="2005275"/>
            <a:ext cx="186176" cy="183196"/>
          </a:xfrm>
          <a:prstGeom prst="rect">
            <a:avLst/>
          </a:prstGeom>
        </p:spPr>
      </p:pic>
      <p:pic>
        <p:nvPicPr>
          <p:cNvPr id="16" name="Picture 15">
            <a:extLst>
              <a:ext uri="{FF2B5EF4-FFF2-40B4-BE49-F238E27FC236}">
                <a16:creationId xmlns:a16="http://schemas.microsoft.com/office/drawing/2014/main" id="{C72DA63A-ACBD-D608-E388-DBB870AFD62A}"/>
              </a:ext>
            </a:extLst>
          </p:cNvPr>
          <p:cNvPicPr>
            <a:picLocks noChangeAspect="1"/>
          </p:cNvPicPr>
          <p:nvPr/>
        </p:nvPicPr>
        <p:blipFill>
          <a:blip r:embed="rId3"/>
          <a:stretch>
            <a:fillRect/>
          </a:stretch>
        </p:blipFill>
        <p:spPr>
          <a:xfrm>
            <a:off x="2275845" y="2698830"/>
            <a:ext cx="186176" cy="183196"/>
          </a:xfrm>
          <a:prstGeom prst="rect">
            <a:avLst/>
          </a:prstGeom>
        </p:spPr>
      </p:pic>
      <p:pic>
        <p:nvPicPr>
          <p:cNvPr id="17" name="Picture 16">
            <a:extLst>
              <a:ext uri="{FF2B5EF4-FFF2-40B4-BE49-F238E27FC236}">
                <a16:creationId xmlns:a16="http://schemas.microsoft.com/office/drawing/2014/main" id="{076544F2-9682-07A9-D0AF-51B3837C54B9}"/>
              </a:ext>
            </a:extLst>
          </p:cNvPr>
          <p:cNvPicPr>
            <a:picLocks noChangeAspect="1"/>
          </p:cNvPicPr>
          <p:nvPr/>
        </p:nvPicPr>
        <p:blipFill>
          <a:blip r:embed="rId3"/>
          <a:stretch>
            <a:fillRect/>
          </a:stretch>
        </p:blipFill>
        <p:spPr>
          <a:xfrm>
            <a:off x="2275845" y="3395993"/>
            <a:ext cx="186176" cy="183196"/>
          </a:xfrm>
          <a:prstGeom prst="rect">
            <a:avLst/>
          </a:prstGeom>
        </p:spPr>
      </p:pic>
      <p:pic>
        <p:nvPicPr>
          <p:cNvPr id="18" name="Picture 17">
            <a:extLst>
              <a:ext uri="{FF2B5EF4-FFF2-40B4-BE49-F238E27FC236}">
                <a16:creationId xmlns:a16="http://schemas.microsoft.com/office/drawing/2014/main" id="{3EA6F277-E035-8F8A-CACD-35DAB8292D19}"/>
              </a:ext>
            </a:extLst>
          </p:cNvPr>
          <p:cNvPicPr>
            <a:picLocks noChangeAspect="1"/>
          </p:cNvPicPr>
          <p:nvPr/>
        </p:nvPicPr>
        <p:blipFill>
          <a:blip r:embed="rId3"/>
          <a:stretch>
            <a:fillRect/>
          </a:stretch>
        </p:blipFill>
        <p:spPr>
          <a:xfrm>
            <a:off x="2280826" y="4102741"/>
            <a:ext cx="186176" cy="183196"/>
          </a:xfrm>
          <a:prstGeom prst="rect">
            <a:avLst/>
          </a:prstGeom>
        </p:spPr>
      </p:pic>
      <p:pic>
        <p:nvPicPr>
          <p:cNvPr id="20" name="Picture 19">
            <a:extLst>
              <a:ext uri="{FF2B5EF4-FFF2-40B4-BE49-F238E27FC236}">
                <a16:creationId xmlns:a16="http://schemas.microsoft.com/office/drawing/2014/main" id="{F888FBCD-75C1-C7FB-0FFA-63DEBD0A12AE}"/>
              </a:ext>
            </a:extLst>
          </p:cNvPr>
          <p:cNvPicPr>
            <a:picLocks noChangeAspect="1"/>
          </p:cNvPicPr>
          <p:nvPr/>
        </p:nvPicPr>
        <p:blipFill>
          <a:blip r:embed="rId3"/>
          <a:stretch>
            <a:fillRect/>
          </a:stretch>
        </p:blipFill>
        <p:spPr>
          <a:xfrm>
            <a:off x="2273149" y="4786977"/>
            <a:ext cx="186176" cy="183196"/>
          </a:xfrm>
          <a:prstGeom prst="rect">
            <a:avLst/>
          </a:prstGeom>
        </p:spPr>
      </p:pic>
      <p:pic>
        <p:nvPicPr>
          <p:cNvPr id="22" name="Picture 21">
            <a:extLst>
              <a:ext uri="{FF2B5EF4-FFF2-40B4-BE49-F238E27FC236}">
                <a16:creationId xmlns:a16="http://schemas.microsoft.com/office/drawing/2014/main" id="{E883B790-B5FE-4554-1AD2-ED6C9DAB8536}"/>
              </a:ext>
            </a:extLst>
          </p:cNvPr>
          <p:cNvPicPr>
            <a:picLocks noChangeAspect="1"/>
          </p:cNvPicPr>
          <p:nvPr/>
        </p:nvPicPr>
        <p:blipFill>
          <a:blip r:embed="rId3"/>
          <a:stretch>
            <a:fillRect/>
          </a:stretch>
        </p:blipFill>
        <p:spPr>
          <a:xfrm>
            <a:off x="2271552" y="5491947"/>
            <a:ext cx="186176" cy="183196"/>
          </a:xfrm>
          <a:prstGeom prst="rect">
            <a:avLst/>
          </a:prstGeom>
        </p:spPr>
      </p:pic>
      <p:sp>
        <p:nvSpPr>
          <p:cNvPr id="23" name="TextBox 22">
            <a:extLst>
              <a:ext uri="{FF2B5EF4-FFF2-40B4-BE49-F238E27FC236}">
                <a16:creationId xmlns:a16="http://schemas.microsoft.com/office/drawing/2014/main" id="{13D36D32-3D6B-FBF5-C274-14F57BAB3128}"/>
              </a:ext>
            </a:extLst>
          </p:cNvPr>
          <p:cNvSpPr txBox="1"/>
          <p:nvPr/>
        </p:nvSpPr>
        <p:spPr>
          <a:xfrm>
            <a:off x="9697821" y="1944584"/>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Encode Sans"/>
                <a:cs typeface="Encode Sans"/>
                <a:sym typeface="Arial"/>
              </a:rPr>
              <a:t>Course Duration:                       1 Day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No of Courses:	                              16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Course Frequency:         2 Per Month        </a:t>
            </a:r>
            <a:endParaRPr kumimoji="0" lang="en-US"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D446E29D-B2D1-AB77-4330-44EBFF46CD62}"/>
              </a:ext>
            </a:extLst>
          </p:cNvPr>
          <p:cNvSpPr txBox="1"/>
          <p:nvPr/>
        </p:nvSpPr>
        <p:spPr>
          <a:xfrm>
            <a:off x="9697821" y="2646153"/>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Encode Sans"/>
                <a:cs typeface="Encode Sans"/>
                <a:sym typeface="Arial"/>
              </a:rPr>
              <a:t>Course Duration:                       ½ Day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No of Courses:	                              10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Course Frequency:                Monthly        </a:t>
            </a:r>
            <a:endParaRPr kumimoji="0" lang="en-US"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TextBox 24">
            <a:extLst>
              <a:ext uri="{FF2B5EF4-FFF2-40B4-BE49-F238E27FC236}">
                <a16:creationId xmlns:a16="http://schemas.microsoft.com/office/drawing/2014/main" id="{16750718-960D-8C90-498B-1E6A3A2D7D19}"/>
              </a:ext>
            </a:extLst>
          </p:cNvPr>
          <p:cNvSpPr txBox="1"/>
          <p:nvPr/>
        </p:nvSpPr>
        <p:spPr>
          <a:xfrm>
            <a:off x="9705635" y="3346226"/>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Encode Sans"/>
                <a:cs typeface="Encode Sans"/>
                <a:sym typeface="Arial"/>
              </a:rPr>
              <a:t>Course Duration:                       1 Day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No of Courses:	                                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Course Frequency:               Monthly        </a:t>
            </a:r>
            <a:endParaRPr kumimoji="0" lang="en-US"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TextBox 25">
            <a:extLst>
              <a:ext uri="{FF2B5EF4-FFF2-40B4-BE49-F238E27FC236}">
                <a16:creationId xmlns:a16="http://schemas.microsoft.com/office/drawing/2014/main" id="{5EDD75FE-6634-1BE8-1473-AFA9FDF3F431}"/>
              </a:ext>
            </a:extLst>
          </p:cNvPr>
          <p:cNvSpPr txBox="1"/>
          <p:nvPr/>
        </p:nvSpPr>
        <p:spPr>
          <a:xfrm>
            <a:off x="9705635" y="4046299"/>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Encode Sans"/>
                <a:cs typeface="Encode Sans"/>
                <a:sym typeface="Arial"/>
              </a:rPr>
              <a:t>Course Duration:                       1 Day </a:t>
            </a: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No of Courses:	                             70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Course Frequency:         6 Per Month        </a:t>
            </a:r>
            <a:endParaRPr kumimoji="0" lang="en-US"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TextBox 26">
            <a:extLst>
              <a:ext uri="{FF2B5EF4-FFF2-40B4-BE49-F238E27FC236}">
                <a16:creationId xmlns:a16="http://schemas.microsoft.com/office/drawing/2014/main" id="{50FAA162-A754-FCDD-357F-983037FF8A4D}"/>
              </a:ext>
            </a:extLst>
          </p:cNvPr>
          <p:cNvSpPr txBox="1"/>
          <p:nvPr/>
        </p:nvSpPr>
        <p:spPr>
          <a:xfrm>
            <a:off x="9684561" y="4749510"/>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Encode Sans"/>
                <a:cs typeface="Encode Sans"/>
                <a:sym typeface="Arial"/>
              </a:rPr>
              <a:t>Course Duration:                       ½ Day </a:t>
            </a: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No of Courses: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Course Frequency:              Quarterly        </a:t>
            </a:r>
            <a:endParaRPr kumimoji="0" lang="en-US"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608EEC30-A359-E8BE-EA3A-995DD6E4656A}"/>
              </a:ext>
            </a:extLst>
          </p:cNvPr>
          <p:cNvSpPr txBox="1"/>
          <p:nvPr/>
        </p:nvSpPr>
        <p:spPr>
          <a:xfrm>
            <a:off x="9693849" y="5436393"/>
            <a:ext cx="2177723" cy="57708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Encode Sans"/>
                <a:cs typeface="Encode Sans"/>
                <a:sym typeface="Arial"/>
              </a:rPr>
              <a:t>Course Duration:                      ½ Day </a:t>
            </a: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No of Courses: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Encode Sans"/>
                <a:ea typeface="+mn-ea"/>
                <a:cs typeface="+mn-cs"/>
                <a:sym typeface="Arial"/>
              </a:rPr>
              <a:t>Course Frequency:             Quarterly        </a:t>
            </a:r>
            <a:endParaRPr kumimoji="0" lang="en-US"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498FEC6B-CFA7-B8F8-7503-C0D969B10466}"/>
              </a:ext>
            </a:extLst>
          </p:cNvPr>
          <p:cNvSpPr txBox="1"/>
          <p:nvPr/>
        </p:nvSpPr>
        <p:spPr>
          <a:xfrm>
            <a:off x="5145417" y="1228121"/>
            <a:ext cx="2177723"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Sales Volume	Gross Profit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NPS Scores	Inventory T/over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F&amp;I Income	Service Efficiency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50" b="1" i="0" u="none" strike="noStrike" kern="1200" cap="none" spc="0" normalizeH="0" baseline="0" noProof="0">
              <a:ln>
                <a:noFill/>
              </a:ln>
              <a:solidFill>
                <a:prstClr val="black"/>
              </a:solidFill>
              <a:effectLst/>
              <a:uLnTx/>
              <a:uFillTx/>
              <a:latin typeface="Calibri"/>
              <a:ea typeface="Calibri"/>
              <a:cs typeface="Calibri"/>
              <a:sym typeface="Arial"/>
            </a:endParaRPr>
          </a:p>
        </p:txBody>
      </p:sp>
      <p:sp>
        <p:nvSpPr>
          <p:cNvPr id="30" name="TextBox 29">
            <a:extLst>
              <a:ext uri="{FF2B5EF4-FFF2-40B4-BE49-F238E27FC236}">
                <a16:creationId xmlns:a16="http://schemas.microsoft.com/office/drawing/2014/main" id="{84B9542B-BDC5-AE8F-3ACB-220D3BB7DABC}"/>
              </a:ext>
            </a:extLst>
          </p:cNvPr>
          <p:cNvSpPr txBox="1"/>
          <p:nvPr/>
        </p:nvSpPr>
        <p:spPr>
          <a:xfrm>
            <a:off x="5136777" y="1923007"/>
            <a:ext cx="2252037"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Employee Efficiency &amp; Engagement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Safety &amp; Compliance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Employee Performance Management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Coaching &amp; Mentoring</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31" name="TextBox 30">
            <a:extLst>
              <a:ext uri="{FF2B5EF4-FFF2-40B4-BE49-F238E27FC236}">
                <a16:creationId xmlns:a16="http://schemas.microsoft.com/office/drawing/2014/main" id="{9158DB73-A2A9-E847-81F9-ECE55EA90EF1}"/>
              </a:ext>
            </a:extLst>
          </p:cNvPr>
          <p:cNvSpPr txBox="1"/>
          <p:nvPr/>
        </p:nvSpPr>
        <p:spPr>
          <a:xfrm>
            <a:off x="5134038" y="2619909"/>
            <a:ext cx="2177723"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Showroom &amp; Sales Processes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Departmental Communications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KPI Measurement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SWOT Analysis </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32" name="TextBox 31">
            <a:extLst>
              <a:ext uri="{FF2B5EF4-FFF2-40B4-BE49-F238E27FC236}">
                <a16:creationId xmlns:a16="http://schemas.microsoft.com/office/drawing/2014/main" id="{6F44C59E-CBE6-2D06-E98B-5E6E909F0D0B}"/>
              </a:ext>
            </a:extLst>
          </p:cNvPr>
          <p:cNvSpPr txBox="1"/>
          <p:nvPr/>
        </p:nvSpPr>
        <p:spPr>
          <a:xfrm>
            <a:off x="5117607" y="3303110"/>
            <a:ext cx="2177723"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Sales Conversion   Footfall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NPS Scores              Inventory T/over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Lead Response       Test Drive Rates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Cust Retention       2</a:t>
            </a:r>
            <a:r>
              <a:rPr kumimoji="0" lang="en-US" sz="1050" b="1" i="0" u="none" strike="noStrike" kern="1200" cap="none" spc="0" normalizeH="0" baseline="30000" noProof="0">
                <a:ln>
                  <a:noFill/>
                </a:ln>
                <a:solidFill>
                  <a:prstClr val="black"/>
                </a:solidFill>
                <a:effectLst/>
                <a:uLnTx/>
                <a:uFillTx/>
                <a:latin typeface="Calibri"/>
                <a:ea typeface="Calibri"/>
                <a:cs typeface="Calibri"/>
                <a:sym typeface="Arial"/>
              </a:rPr>
              <a:t>nd</a:t>
            </a: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 Facing</a:t>
            </a: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33" name="TextBox 32">
            <a:extLst>
              <a:ext uri="{FF2B5EF4-FFF2-40B4-BE49-F238E27FC236}">
                <a16:creationId xmlns:a16="http://schemas.microsoft.com/office/drawing/2014/main" id="{211A6739-3243-B46E-F9FC-B0FBBF1CD478}"/>
              </a:ext>
            </a:extLst>
          </p:cNvPr>
          <p:cNvSpPr txBox="1"/>
          <p:nvPr/>
        </p:nvSpPr>
        <p:spPr>
          <a:xfrm>
            <a:off x="5125822" y="3995268"/>
            <a:ext cx="2177723" cy="90024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Rapport Building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Customer Profile Identification Communication Techniques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Communication Planning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36" name="TextBox 35">
            <a:extLst>
              <a:ext uri="{FF2B5EF4-FFF2-40B4-BE49-F238E27FC236}">
                <a16:creationId xmlns:a16="http://schemas.microsoft.com/office/drawing/2014/main" id="{C5EF2BEB-D7BA-BBAE-1C86-21008D5B8FD2}"/>
              </a:ext>
            </a:extLst>
          </p:cNvPr>
          <p:cNvSpPr txBox="1"/>
          <p:nvPr/>
        </p:nvSpPr>
        <p:spPr>
          <a:xfrm>
            <a:off x="5125822" y="4690975"/>
            <a:ext cx="2177723" cy="90024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Rapport Building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Customer Profile Identification Communication Techniques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Communication Planning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37" name="TextBox 36">
            <a:extLst>
              <a:ext uri="{FF2B5EF4-FFF2-40B4-BE49-F238E27FC236}">
                <a16:creationId xmlns:a16="http://schemas.microsoft.com/office/drawing/2014/main" id="{A592F117-6019-A801-EDF8-976AE8E830D5}"/>
              </a:ext>
            </a:extLst>
          </p:cNvPr>
          <p:cNvSpPr txBox="1"/>
          <p:nvPr/>
        </p:nvSpPr>
        <p:spPr>
          <a:xfrm>
            <a:off x="5130339" y="5393100"/>
            <a:ext cx="2177723"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F&amp;I Dealer Performance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F&amp;I Training &amp; Coaching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prstClr val="black"/>
                </a:solidFill>
                <a:effectLst/>
                <a:uLnTx/>
                <a:uFillTx/>
                <a:latin typeface="Calibri"/>
                <a:ea typeface="Calibri"/>
                <a:cs typeface="Calibri"/>
                <a:sym typeface="Arial"/>
              </a:rPr>
              <a:t>F&amp;I Customer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a:ln>
                <a:noFill/>
              </a:ln>
              <a:solidFill>
                <a:prstClr val="black"/>
              </a:solidFill>
              <a:effectLst/>
              <a:uLnTx/>
              <a:uFillTx/>
              <a:latin typeface="Calibri"/>
              <a:ea typeface="Calibri"/>
              <a:cs typeface="Calibri"/>
            </a:endParaRPr>
          </a:p>
        </p:txBody>
      </p:sp>
      <p:sp>
        <p:nvSpPr>
          <p:cNvPr id="38" name="Rectangle 37">
            <a:extLst>
              <a:ext uri="{FF2B5EF4-FFF2-40B4-BE49-F238E27FC236}">
                <a16:creationId xmlns:a16="http://schemas.microsoft.com/office/drawing/2014/main" id="{DE487465-F130-8BE4-4DCA-CFAC3D6700A7}"/>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3208679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4FB162-BCBA-2A1F-9221-ED92B0927411}"/>
            </a:ext>
          </a:extLst>
        </p:cNvPr>
        <p:cNvGrpSpPr/>
        <p:nvPr/>
      </p:nvGrpSpPr>
      <p:grpSpPr>
        <a:xfrm>
          <a:off x="0" y="0"/>
          <a:ext cx="0" cy="0"/>
          <a:chOff x="0" y="0"/>
          <a:chExt cx="0" cy="0"/>
        </a:xfrm>
      </p:grpSpPr>
      <p:sp>
        <p:nvSpPr>
          <p:cNvPr id="55" name="Rectangle 54">
            <a:extLst>
              <a:ext uri="{FF2B5EF4-FFF2-40B4-BE49-F238E27FC236}">
                <a16:creationId xmlns:a16="http://schemas.microsoft.com/office/drawing/2014/main" id="{6F73AA5C-4AB3-1D3E-0D6A-0D8FB8C4DF2F}"/>
              </a:ext>
            </a:extLst>
          </p:cNvPr>
          <p:cNvSpPr/>
          <p:nvPr/>
        </p:nvSpPr>
        <p:spPr>
          <a:xfrm>
            <a:off x="2844862" y="7170"/>
            <a:ext cx="9337633" cy="6568321"/>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4FF3FC79-935B-FC8E-306A-5D2E8DA1E561}"/>
              </a:ext>
            </a:extLst>
          </p:cNvPr>
          <p:cNvSpPr/>
          <p:nvPr/>
        </p:nvSpPr>
        <p:spPr>
          <a:xfrm>
            <a:off x="6579" y="0"/>
            <a:ext cx="2851150" cy="6568321"/>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7FA36A46-4988-FD6C-3DA9-0338BD13D0E6}"/>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dirty="0">
                <a:solidFill>
                  <a:srgbClr val="324484"/>
                </a:solidFill>
                <a:latin typeface="Arial" panose="020B0604020202020204" pitchFamily="34" charset="0"/>
                <a:cs typeface="Arial" panose="020B0604020202020204" pitchFamily="34" charset="0"/>
              </a:rPr>
              <a:t>2025 Training Path</a:t>
            </a:r>
          </a:p>
        </p:txBody>
      </p:sp>
      <p:sp>
        <p:nvSpPr>
          <p:cNvPr id="4" name="Rectangle 3">
            <a:extLst>
              <a:ext uri="{FF2B5EF4-FFF2-40B4-BE49-F238E27FC236}">
                <a16:creationId xmlns:a16="http://schemas.microsoft.com/office/drawing/2014/main" id="{103C9FB3-447E-7BE2-8B6F-0340287458E2}"/>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C066B315-E7A3-F2B4-4841-8F8C72088C58}"/>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5</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FE0E5363-5017-7691-A1E1-F34B6DA15775}"/>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0DE4897-462A-1A8F-2265-611A8D88B48D}"/>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sp>
        <p:nvSpPr>
          <p:cNvPr id="2" name="Rounded Rectangle 30">
            <a:extLst>
              <a:ext uri="{FF2B5EF4-FFF2-40B4-BE49-F238E27FC236}">
                <a16:creationId xmlns:a16="http://schemas.microsoft.com/office/drawing/2014/main" id="{E2AFF83B-AE02-3628-D30C-5BA45CEF3AC0}"/>
              </a:ext>
            </a:extLst>
          </p:cNvPr>
          <p:cNvSpPr>
            <a:spLocks/>
          </p:cNvSpPr>
          <p:nvPr/>
        </p:nvSpPr>
        <p:spPr>
          <a:xfrm>
            <a:off x="3006884" y="1439544"/>
            <a:ext cx="2848495" cy="5013880"/>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3" name="TextBox 2">
            <a:extLst>
              <a:ext uri="{FF2B5EF4-FFF2-40B4-BE49-F238E27FC236}">
                <a16:creationId xmlns:a16="http://schemas.microsoft.com/office/drawing/2014/main" id="{D32AE9F0-46CC-6FD3-A340-8F4AA67DF616}"/>
              </a:ext>
            </a:extLst>
          </p:cNvPr>
          <p:cNvSpPr txBox="1"/>
          <p:nvPr/>
        </p:nvSpPr>
        <p:spPr>
          <a:xfrm>
            <a:off x="3032394" y="1521085"/>
            <a:ext cx="2793780" cy="27697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AATC &amp; Sales Executives</a:t>
            </a:r>
          </a:p>
        </p:txBody>
      </p:sp>
      <p:sp>
        <p:nvSpPr>
          <p:cNvPr id="5" name="TextBox 4">
            <a:extLst>
              <a:ext uri="{FF2B5EF4-FFF2-40B4-BE49-F238E27FC236}">
                <a16:creationId xmlns:a16="http://schemas.microsoft.com/office/drawing/2014/main" id="{590A0607-4956-422B-94A5-996AF03C4699}"/>
              </a:ext>
            </a:extLst>
          </p:cNvPr>
          <p:cNvSpPr txBox="1"/>
          <p:nvPr/>
        </p:nvSpPr>
        <p:spPr>
          <a:xfrm>
            <a:off x="3032394" y="1901923"/>
            <a:ext cx="2793780" cy="1032051"/>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Sales Process &amp; C4C Systems   	      14 Hours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Brand History, Values​​ &amp; Products  2 Hours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EV &amp; Hybrid Awareness	      6 Hours​​</a:t>
            </a:r>
          </a:p>
          <a:p>
            <a:endParaRPr lang="en-US" sz="1050" dirty="0">
              <a:solidFill>
                <a:srgbClr val="26397D"/>
              </a:solidFill>
              <a:latin typeface="Encode Sans"/>
              <a:ea typeface="Encode Sans"/>
              <a:cs typeface="Encode Sans"/>
            </a:endParaRPr>
          </a:p>
        </p:txBody>
      </p:sp>
      <p:sp>
        <p:nvSpPr>
          <p:cNvPr id="30" name="TextBox 29">
            <a:extLst>
              <a:ext uri="{FF2B5EF4-FFF2-40B4-BE49-F238E27FC236}">
                <a16:creationId xmlns:a16="http://schemas.microsoft.com/office/drawing/2014/main" id="{B69DB221-0217-BCB4-4E3B-D0CB3EF24500}"/>
              </a:ext>
            </a:extLst>
          </p:cNvPr>
          <p:cNvSpPr txBox="1"/>
          <p:nvPr/>
        </p:nvSpPr>
        <p:spPr>
          <a:xfrm>
            <a:off x="388124" y="1522978"/>
            <a:ext cx="1085266"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latin typeface="Encode Sans"/>
                <a:ea typeface="Encode Sans"/>
                <a:cs typeface="Encode Sans"/>
                <a:sym typeface="Encode Sans"/>
              </a:rPr>
              <a:t>Foundation</a:t>
            </a:r>
          </a:p>
        </p:txBody>
      </p:sp>
      <p:sp>
        <p:nvSpPr>
          <p:cNvPr id="33" name="TextBox 32">
            <a:extLst>
              <a:ext uri="{FF2B5EF4-FFF2-40B4-BE49-F238E27FC236}">
                <a16:creationId xmlns:a16="http://schemas.microsoft.com/office/drawing/2014/main" id="{EFC3FDD0-AE0B-5044-F5C6-2854DFEC1840}"/>
              </a:ext>
            </a:extLst>
          </p:cNvPr>
          <p:cNvSpPr txBox="1"/>
          <p:nvPr/>
        </p:nvSpPr>
        <p:spPr>
          <a:xfrm>
            <a:off x="395904" y="1901831"/>
            <a:ext cx="2448958" cy="697212"/>
          </a:xfrm>
          <a:prstGeom prst="rect">
            <a:avLst/>
          </a:prstGeom>
          <a:noFill/>
        </p:spPr>
        <p:txBody>
          <a:bodyPr wrap="square" lIns="67500" tIns="35100" rIns="67500" rtlCol="0">
            <a:noAutofit/>
          </a:bodyPr>
          <a:lstStyle/>
          <a:p>
            <a:pPr marL="0" lvl="1" defTabSz="685800">
              <a:lnSpc>
                <a:spcPct val="105000"/>
              </a:lnSpc>
              <a:spcBef>
                <a:spcPts val="1000"/>
              </a:spcBef>
              <a:buClr>
                <a:srgbClr val="FFFFFF"/>
              </a:buClr>
              <a:buSzPts val="1700"/>
              <a:buFont typeface="Arial"/>
              <a:buNone/>
            </a:pPr>
            <a:r>
              <a:rPr lang="en-US" sz="1200" b="1" dirty="0">
                <a:latin typeface="Encode Sans"/>
                <a:ea typeface="Encode Sans"/>
                <a:cs typeface="Encode Sans"/>
                <a:sym typeface="Arial"/>
              </a:rPr>
              <a:t>Sales Process &amp; C4C</a:t>
            </a:r>
          </a:p>
          <a:p>
            <a:pPr marL="0" lvl="1" defTabSz="685800">
              <a:lnSpc>
                <a:spcPct val="105000"/>
              </a:lnSpc>
              <a:spcBef>
                <a:spcPts val="1000"/>
              </a:spcBef>
              <a:buClr>
                <a:srgbClr val="FFFFFF"/>
              </a:buClr>
              <a:buSzPts val="1700"/>
              <a:buFont typeface="Arial"/>
              <a:buNone/>
            </a:pPr>
            <a:r>
              <a:rPr lang="en-US" sz="1200" b="1" dirty="0">
                <a:latin typeface="Encode Sans"/>
                <a:ea typeface="Encode Sans"/>
                <a:cs typeface="Encode Sans"/>
                <a:sym typeface="Arial"/>
              </a:rPr>
              <a:t>Automotive Brand Training</a:t>
            </a:r>
          </a:p>
          <a:p>
            <a:pPr marL="0" lvl="1" defTabSz="685800">
              <a:lnSpc>
                <a:spcPct val="105000"/>
              </a:lnSpc>
              <a:spcBef>
                <a:spcPts val="1000"/>
              </a:spcBef>
              <a:buClr>
                <a:srgbClr val="FFFFFF"/>
              </a:buClr>
              <a:buSzPts val="1700"/>
              <a:buFont typeface="Arial"/>
              <a:buNone/>
            </a:pPr>
            <a:r>
              <a:rPr lang="en-US" sz="1200" b="1" dirty="0">
                <a:latin typeface="Encode Sans"/>
                <a:ea typeface="Encode Sans"/>
                <a:cs typeface="Encode Sans"/>
                <a:sym typeface="Arial"/>
              </a:rPr>
              <a:t>EV &amp; Hybrid Awareness Level 1</a:t>
            </a:r>
          </a:p>
        </p:txBody>
      </p:sp>
      <p:sp>
        <p:nvSpPr>
          <p:cNvPr id="40" name="Rounded Rectangle 30">
            <a:extLst>
              <a:ext uri="{FF2B5EF4-FFF2-40B4-BE49-F238E27FC236}">
                <a16:creationId xmlns:a16="http://schemas.microsoft.com/office/drawing/2014/main" id="{95945562-E8AD-5DC9-D45E-48236B7D5475}"/>
              </a:ext>
            </a:extLst>
          </p:cNvPr>
          <p:cNvSpPr>
            <a:spLocks/>
          </p:cNvSpPr>
          <p:nvPr/>
        </p:nvSpPr>
        <p:spPr>
          <a:xfrm>
            <a:off x="388128" y="551256"/>
            <a:ext cx="2464514" cy="888288"/>
          </a:xfrm>
          <a:prstGeom prst="rect">
            <a:avLst/>
          </a:prstGeom>
          <a:solidFill>
            <a:srgbClr val="002060"/>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41" name="TextBox 40">
            <a:extLst>
              <a:ext uri="{FF2B5EF4-FFF2-40B4-BE49-F238E27FC236}">
                <a16:creationId xmlns:a16="http://schemas.microsoft.com/office/drawing/2014/main" id="{06ED020B-E3F2-0861-B9A3-0BE228C4E502}"/>
              </a:ext>
            </a:extLst>
          </p:cNvPr>
          <p:cNvSpPr txBox="1"/>
          <p:nvPr/>
        </p:nvSpPr>
        <p:spPr>
          <a:xfrm>
            <a:off x="388127" y="817803"/>
            <a:ext cx="2456736" cy="410645"/>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600" b="1" dirty="0">
                <a:solidFill>
                  <a:schemeClr val="bg1"/>
                </a:solidFill>
                <a:latin typeface="Encode Sans"/>
                <a:ea typeface="Encode Sans"/>
                <a:cs typeface="Encode Sans"/>
                <a:sym typeface="Encode Sans"/>
              </a:rPr>
              <a:t>Sales Executives</a:t>
            </a:r>
          </a:p>
        </p:txBody>
      </p:sp>
      <p:cxnSp>
        <p:nvCxnSpPr>
          <p:cNvPr id="70" name="Straight Connector 69">
            <a:extLst>
              <a:ext uri="{FF2B5EF4-FFF2-40B4-BE49-F238E27FC236}">
                <a16:creationId xmlns:a16="http://schemas.microsoft.com/office/drawing/2014/main" id="{7AED63C8-828B-71BD-1282-4C344D132D3D}"/>
              </a:ext>
            </a:extLst>
          </p:cNvPr>
          <p:cNvCxnSpPr>
            <a:cxnSpLocks/>
          </p:cNvCxnSpPr>
          <p:nvPr/>
        </p:nvCxnSpPr>
        <p:spPr>
          <a:xfrm>
            <a:off x="3105463" y="1783986"/>
            <a:ext cx="2492769"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801B525-C82D-CF4D-63B5-CB9D8796959D}"/>
              </a:ext>
            </a:extLst>
          </p:cNvPr>
          <p:cNvCxnSpPr>
            <a:cxnSpLocks/>
          </p:cNvCxnSpPr>
          <p:nvPr/>
        </p:nvCxnSpPr>
        <p:spPr>
          <a:xfrm>
            <a:off x="445670" y="1785088"/>
            <a:ext cx="83058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C106AFC-F1FE-E21E-3472-0722EA9E124B}"/>
              </a:ext>
            </a:extLst>
          </p:cNvPr>
          <p:cNvSpPr txBox="1"/>
          <p:nvPr/>
        </p:nvSpPr>
        <p:spPr>
          <a:xfrm>
            <a:off x="395485" y="3010746"/>
            <a:ext cx="1085266"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latin typeface="Encode Sans"/>
                <a:ea typeface="Encode Sans"/>
                <a:cs typeface="Encode Sans"/>
                <a:sym typeface="Encode Sans"/>
              </a:rPr>
              <a:t>Advanced</a:t>
            </a:r>
          </a:p>
        </p:txBody>
      </p:sp>
      <p:sp>
        <p:nvSpPr>
          <p:cNvPr id="14" name="TextBox 13">
            <a:extLst>
              <a:ext uri="{FF2B5EF4-FFF2-40B4-BE49-F238E27FC236}">
                <a16:creationId xmlns:a16="http://schemas.microsoft.com/office/drawing/2014/main" id="{B683C06B-4874-D2F0-6742-45985BAF6E17}"/>
              </a:ext>
            </a:extLst>
          </p:cNvPr>
          <p:cNvSpPr txBox="1"/>
          <p:nvPr/>
        </p:nvSpPr>
        <p:spPr>
          <a:xfrm>
            <a:off x="388124" y="3383259"/>
            <a:ext cx="2448958" cy="697212"/>
          </a:xfrm>
          <a:prstGeom prst="rect">
            <a:avLst/>
          </a:prstGeom>
          <a:noFill/>
        </p:spPr>
        <p:txBody>
          <a:bodyPr wrap="square" lIns="67500" tIns="35100" rIns="67500" rtlCol="0">
            <a:noAutofit/>
          </a:bodyPr>
          <a:lstStyle/>
          <a:p>
            <a:pPr marL="0" lvl="1" defTabSz="685800">
              <a:lnSpc>
                <a:spcPct val="105000"/>
              </a:lnSpc>
              <a:spcBef>
                <a:spcPts val="1400"/>
              </a:spcBef>
              <a:buClr>
                <a:srgbClr val="FFFFFF"/>
              </a:buClr>
              <a:buSzPts val="1700"/>
              <a:buFont typeface="Arial"/>
              <a:buNone/>
            </a:pPr>
            <a:r>
              <a:rPr lang="en-US" sz="1200" b="1" dirty="0">
                <a:latin typeface="Encode Sans"/>
                <a:ea typeface="Encode Sans"/>
                <a:cs typeface="Encode Sans"/>
                <a:sym typeface="Arial"/>
              </a:rPr>
              <a:t>Sales Process Advanced Modules</a:t>
            </a:r>
          </a:p>
          <a:p>
            <a:pPr marL="0" lvl="1" defTabSz="685800">
              <a:lnSpc>
                <a:spcPct val="105000"/>
              </a:lnSpc>
              <a:spcBef>
                <a:spcPts val="1400"/>
              </a:spcBef>
              <a:buClr>
                <a:srgbClr val="FFFFFF"/>
              </a:buClr>
              <a:buSzPts val="1700"/>
              <a:buFont typeface="Arial"/>
              <a:buNone/>
            </a:pPr>
            <a:endParaRPr lang="en-US" sz="1200" b="1" dirty="0">
              <a:latin typeface="Encode Sans"/>
              <a:ea typeface="Encode Sans"/>
              <a:cs typeface="Encode Sans"/>
              <a:sym typeface="Arial"/>
            </a:endParaRPr>
          </a:p>
          <a:p>
            <a:pPr marL="0" lvl="1" defTabSz="685800">
              <a:lnSpc>
                <a:spcPct val="105000"/>
              </a:lnSpc>
              <a:spcBef>
                <a:spcPts val="1400"/>
              </a:spcBef>
              <a:buClr>
                <a:srgbClr val="FFFFFF"/>
              </a:buClr>
              <a:buSzPts val="1700"/>
              <a:buFont typeface="Arial"/>
              <a:buNone/>
            </a:pPr>
            <a:endParaRPr lang="en-US" sz="1200" b="1" dirty="0">
              <a:latin typeface="Encode Sans"/>
              <a:ea typeface="Encode Sans"/>
              <a:cs typeface="Encode Sans"/>
              <a:sym typeface="Arial"/>
            </a:endParaRPr>
          </a:p>
          <a:p>
            <a:pPr marL="0" lvl="1" defTabSz="685800">
              <a:lnSpc>
                <a:spcPct val="105000"/>
              </a:lnSpc>
              <a:spcBef>
                <a:spcPts val="500"/>
              </a:spcBef>
              <a:buClr>
                <a:srgbClr val="FFFFFF"/>
              </a:buClr>
              <a:buSzPts val="1700"/>
              <a:buFont typeface="Arial"/>
              <a:buNone/>
            </a:pPr>
            <a:endParaRPr lang="en-US" sz="1200" b="1" dirty="0">
              <a:latin typeface="Encode Sans"/>
              <a:ea typeface="Encode Sans"/>
              <a:cs typeface="Encode Sans"/>
              <a:sym typeface="Arial"/>
            </a:endParaRPr>
          </a:p>
        </p:txBody>
      </p:sp>
      <p:cxnSp>
        <p:nvCxnSpPr>
          <p:cNvPr id="22" name="Straight Connector 21">
            <a:extLst>
              <a:ext uri="{FF2B5EF4-FFF2-40B4-BE49-F238E27FC236}">
                <a16:creationId xmlns:a16="http://schemas.microsoft.com/office/drawing/2014/main" id="{D3AC6CA4-390E-52B6-2E7E-4F641961273A}"/>
              </a:ext>
            </a:extLst>
          </p:cNvPr>
          <p:cNvCxnSpPr>
            <a:cxnSpLocks/>
          </p:cNvCxnSpPr>
          <p:nvPr/>
        </p:nvCxnSpPr>
        <p:spPr>
          <a:xfrm>
            <a:off x="453031" y="3272856"/>
            <a:ext cx="83058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3" name="Rounded Rectangle 30">
            <a:extLst>
              <a:ext uri="{FF2B5EF4-FFF2-40B4-BE49-F238E27FC236}">
                <a16:creationId xmlns:a16="http://schemas.microsoft.com/office/drawing/2014/main" id="{D018E0D1-699E-950B-B4AA-08F45BB799B4}"/>
              </a:ext>
            </a:extLst>
          </p:cNvPr>
          <p:cNvSpPr>
            <a:spLocks/>
          </p:cNvSpPr>
          <p:nvPr/>
        </p:nvSpPr>
        <p:spPr>
          <a:xfrm>
            <a:off x="6107000" y="1439544"/>
            <a:ext cx="2848495" cy="5013880"/>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24" name="TextBox 23">
            <a:extLst>
              <a:ext uri="{FF2B5EF4-FFF2-40B4-BE49-F238E27FC236}">
                <a16:creationId xmlns:a16="http://schemas.microsoft.com/office/drawing/2014/main" id="{0396409B-5E21-6833-1817-5E0E53999EEE}"/>
              </a:ext>
            </a:extLst>
          </p:cNvPr>
          <p:cNvSpPr txBox="1"/>
          <p:nvPr/>
        </p:nvSpPr>
        <p:spPr>
          <a:xfrm>
            <a:off x="6132510" y="1521085"/>
            <a:ext cx="2793780" cy="27697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AATC &amp; Line Managers </a:t>
            </a:r>
          </a:p>
        </p:txBody>
      </p:sp>
      <p:sp>
        <p:nvSpPr>
          <p:cNvPr id="25" name="TextBox 24">
            <a:extLst>
              <a:ext uri="{FF2B5EF4-FFF2-40B4-BE49-F238E27FC236}">
                <a16:creationId xmlns:a16="http://schemas.microsoft.com/office/drawing/2014/main" id="{314BF230-E172-28E2-2DD4-0C4038EB1B2A}"/>
              </a:ext>
            </a:extLst>
          </p:cNvPr>
          <p:cNvSpPr txBox="1"/>
          <p:nvPr/>
        </p:nvSpPr>
        <p:spPr>
          <a:xfrm>
            <a:off x="6132510" y="1901923"/>
            <a:ext cx="2793780" cy="1291976"/>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sym typeface="Arial"/>
              </a:rPr>
              <a:t>1 – 1 Coaching sessions after each course</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sym typeface="Arial"/>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sym typeface="Arial"/>
              </a:rPr>
              <a:t>Allocate time during Sales Meetings for Group Training</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sym typeface="Arial"/>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sym typeface="Arial"/>
              </a:rPr>
              <a:t> Encourage feedback &amp; best practices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sym typeface="Arial"/>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sym typeface="Arial"/>
              </a:rPr>
              <a:t>Share Competitor research between team</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sym typeface="Arial"/>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sym typeface="Arial"/>
              </a:rPr>
              <a:t>Have team members share FFBA on competitor researched vehicles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sym typeface="Arial"/>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sym typeface="Arial"/>
              </a:rPr>
              <a:t>Observe team members interacting with customers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sym typeface="Arial"/>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sym typeface="Arial"/>
              </a:rPr>
              <a:t>Provide feedback after interactions, Both good &amp; development needs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sym typeface="Arial"/>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sym typeface="Arial"/>
              </a:rPr>
              <a:t>Engage team with role play scenarios for all stages of Sales Process  &amp; Customer Communications </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sym typeface="Arial"/>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sym typeface="Arial"/>
              </a:rPr>
              <a:t>Run weekly Product Knowledge Quiz’s with prizes to encourage competition &amp; participation  </a:t>
            </a:r>
            <a:endParaRPr lang="en-US" sz="1050" dirty="0">
              <a:solidFill>
                <a:srgbClr val="26397D"/>
              </a:solidFill>
              <a:latin typeface="Encode Sans"/>
              <a:ea typeface="Encode Sans"/>
              <a:cs typeface="Encode Sans"/>
            </a:endParaRPr>
          </a:p>
        </p:txBody>
      </p:sp>
      <p:cxnSp>
        <p:nvCxnSpPr>
          <p:cNvPr id="26" name="Straight Connector 25">
            <a:extLst>
              <a:ext uri="{FF2B5EF4-FFF2-40B4-BE49-F238E27FC236}">
                <a16:creationId xmlns:a16="http://schemas.microsoft.com/office/drawing/2014/main" id="{1318B62B-7FBA-8A4B-13B9-653E7F06AF5A}"/>
              </a:ext>
            </a:extLst>
          </p:cNvPr>
          <p:cNvCxnSpPr>
            <a:cxnSpLocks/>
          </p:cNvCxnSpPr>
          <p:nvPr/>
        </p:nvCxnSpPr>
        <p:spPr>
          <a:xfrm>
            <a:off x="6205579" y="1783986"/>
            <a:ext cx="2497650"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7" name="Rounded Rectangle 30">
            <a:extLst>
              <a:ext uri="{FF2B5EF4-FFF2-40B4-BE49-F238E27FC236}">
                <a16:creationId xmlns:a16="http://schemas.microsoft.com/office/drawing/2014/main" id="{EF600C89-2733-4A20-AC42-82052CAC9815}"/>
              </a:ext>
            </a:extLst>
          </p:cNvPr>
          <p:cNvSpPr>
            <a:spLocks/>
          </p:cNvSpPr>
          <p:nvPr/>
        </p:nvSpPr>
        <p:spPr>
          <a:xfrm>
            <a:off x="8961160" y="1439544"/>
            <a:ext cx="2848495" cy="5013880"/>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28" name="TextBox 27">
            <a:extLst>
              <a:ext uri="{FF2B5EF4-FFF2-40B4-BE49-F238E27FC236}">
                <a16:creationId xmlns:a16="http://schemas.microsoft.com/office/drawing/2014/main" id="{638EB2EE-C172-9199-C031-7D00D97BE090}"/>
              </a:ext>
            </a:extLst>
          </p:cNvPr>
          <p:cNvSpPr txBox="1"/>
          <p:nvPr/>
        </p:nvSpPr>
        <p:spPr>
          <a:xfrm>
            <a:off x="8986670" y="1521085"/>
            <a:ext cx="2793780" cy="27697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AATC &amp; Sales Executives</a:t>
            </a:r>
          </a:p>
        </p:txBody>
      </p:sp>
      <p:sp>
        <p:nvSpPr>
          <p:cNvPr id="29" name="TextBox 28">
            <a:extLst>
              <a:ext uri="{FF2B5EF4-FFF2-40B4-BE49-F238E27FC236}">
                <a16:creationId xmlns:a16="http://schemas.microsoft.com/office/drawing/2014/main" id="{DDE35451-D1BB-7C92-FDCA-BAC4286AB5A8}"/>
              </a:ext>
            </a:extLst>
          </p:cNvPr>
          <p:cNvSpPr txBox="1"/>
          <p:nvPr/>
        </p:nvSpPr>
        <p:spPr>
          <a:xfrm>
            <a:off x="8986670" y="1901923"/>
            <a:ext cx="2793780" cy="1291976"/>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Interact with colleagues to identify best practices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Take responsibility for Competitor research</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Use e-learning library on a regular basis to refresh knowledge</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Create a difficult questions library</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Set up daily / weekly learning tasks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Ask Line Manager and colleagues for feedback</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endParaRPr lang="en-US" sz="900" dirty="0">
              <a:solidFill>
                <a:srgbClr val="26397D"/>
              </a:solidFill>
              <a:latin typeface="Encode Sans"/>
              <a:ea typeface="Encode Sans"/>
              <a:cs typeface="Encode Sans"/>
              <a:sym typeface="Arial"/>
            </a:endParaRPr>
          </a:p>
          <a:p>
            <a:endParaRPr lang="en-US" sz="900" dirty="0">
              <a:solidFill>
                <a:srgbClr val="26397D"/>
              </a:solidFill>
              <a:latin typeface="Encode Sans"/>
              <a:ea typeface="Encode Sans"/>
              <a:cs typeface="Encode Sans"/>
              <a:sym typeface="Arial"/>
            </a:endParaRPr>
          </a:p>
          <a:p>
            <a:endParaRPr lang="en-US" sz="1050" dirty="0">
              <a:solidFill>
                <a:srgbClr val="26397D"/>
              </a:solidFill>
              <a:latin typeface="Encode Sans"/>
              <a:ea typeface="Encode Sans"/>
              <a:cs typeface="Encode Sans"/>
            </a:endParaRPr>
          </a:p>
        </p:txBody>
      </p:sp>
      <p:cxnSp>
        <p:nvCxnSpPr>
          <p:cNvPr id="31" name="Straight Connector 30">
            <a:extLst>
              <a:ext uri="{FF2B5EF4-FFF2-40B4-BE49-F238E27FC236}">
                <a16:creationId xmlns:a16="http://schemas.microsoft.com/office/drawing/2014/main" id="{BD2FFEA6-B970-A5C6-6B91-F37D64DF2522}"/>
              </a:ext>
            </a:extLst>
          </p:cNvPr>
          <p:cNvCxnSpPr>
            <a:cxnSpLocks/>
          </p:cNvCxnSpPr>
          <p:nvPr/>
        </p:nvCxnSpPr>
        <p:spPr>
          <a:xfrm>
            <a:off x="9059739" y="1783986"/>
            <a:ext cx="1126282"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3BC4EAF-681C-30BC-0434-467E63E7714D}"/>
              </a:ext>
            </a:extLst>
          </p:cNvPr>
          <p:cNvCxnSpPr>
            <a:cxnSpLocks/>
          </p:cNvCxnSpPr>
          <p:nvPr/>
        </p:nvCxnSpPr>
        <p:spPr>
          <a:xfrm>
            <a:off x="6210460" y="1783986"/>
            <a:ext cx="2492769"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48FA1112-63F8-97FD-6A07-2A1270DFFDD9}"/>
              </a:ext>
            </a:extLst>
          </p:cNvPr>
          <p:cNvCxnSpPr>
            <a:cxnSpLocks/>
          </p:cNvCxnSpPr>
          <p:nvPr/>
        </p:nvCxnSpPr>
        <p:spPr>
          <a:xfrm>
            <a:off x="9059739" y="1779739"/>
            <a:ext cx="2492769"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02CBCDDD-F438-8754-311A-A1024EE657AE}"/>
              </a:ext>
            </a:extLst>
          </p:cNvPr>
          <p:cNvSpPr txBox="1"/>
          <p:nvPr/>
        </p:nvSpPr>
        <p:spPr>
          <a:xfrm>
            <a:off x="3027257" y="3391585"/>
            <a:ext cx="2793780" cy="1032051"/>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Meet &amp; Greet	</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Qualification</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Presentation &amp; Demonstration     3 Hours</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Negotiation &amp; Closing                     Each</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Delivery</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Follow Up</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​​E-Learning Introduction                   </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Static Training                                   2 Hours</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Dynamic Training	      Each</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T4NT, Safety &amp; Vehicle	</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endParaRPr lang="en-US" sz="1050" dirty="0">
              <a:solidFill>
                <a:srgbClr val="26397D"/>
              </a:solidFill>
              <a:latin typeface="Encode Sans"/>
              <a:ea typeface="Encode Sans"/>
              <a:cs typeface="Encode Sans"/>
            </a:endParaRPr>
          </a:p>
        </p:txBody>
      </p:sp>
      <p:cxnSp>
        <p:nvCxnSpPr>
          <p:cNvPr id="60" name="Straight Connector 59">
            <a:extLst>
              <a:ext uri="{FF2B5EF4-FFF2-40B4-BE49-F238E27FC236}">
                <a16:creationId xmlns:a16="http://schemas.microsoft.com/office/drawing/2014/main" id="{08E14C2E-24A7-77EB-B014-52220AC2FF64}"/>
              </a:ext>
            </a:extLst>
          </p:cNvPr>
          <p:cNvCxnSpPr>
            <a:cxnSpLocks/>
          </p:cNvCxnSpPr>
          <p:nvPr/>
        </p:nvCxnSpPr>
        <p:spPr>
          <a:xfrm flipV="1">
            <a:off x="5027006" y="3391585"/>
            <a:ext cx="0" cy="1017108"/>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C8B1177-04F0-B1E3-A1DD-F75EC5F081A6}"/>
              </a:ext>
            </a:extLst>
          </p:cNvPr>
          <p:cNvCxnSpPr>
            <a:cxnSpLocks/>
          </p:cNvCxnSpPr>
          <p:nvPr/>
        </p:nvCxnSpPr>
        <p:spPr>
          <a:xfrm>
            <a:off x="3618128" y="3391585"/>
            <a:ext cx="1408878"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69C7BB6-213B-CAB1-AAD6-F53ADA0C0DB4}"/>
              </a:ext>
            </a:extLst>
          </p:cNvPr>
          <p:cNvCxnSpPr>
            <a:cxnSpLocks/>
          </p:cNvCxnSpPr>
          <p:nvPr/>
        </p:nvCxnSpPr>
        <p:spPr>
          <a:xfrm>
            <a:off x="3618128" y="4408693"/>
            <a:ext cx="1408878"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B03D35C3-FF74-315F-70CD-A4326F4427D4}"/>
              </a:ext>
            </a:extLst>
          </p:cNvPr>
          <p:cNvSpPr txBox="1"/>
          <p:nvPr/>
        </p:nvSpPr>
        <p:spPr>
          <a:xfrm>
            <a:off x="357229" y="5357994"/>
            <a:ext cx="2448958" cy="697212"/>
          </a:xfrm>
          <a:prstGeom prst="rect">
            <a:avLst/>
          </a:prstGeom>
          <a:noFill/>
        </p:spPr>
        <p:txBody>
          <a:bodyPr wrap="square" lIns="67500" tIns="35100" rIns="67500" rtlCol="0">
            <a:noAutofit/>
          </a:bodyPr>
          <a:lstStyle/>
          <a:p>
            <a:pPr marL="0" lvl="1" defTabSz="685800">
              <a:lnSpc>
                <a:spcPct val="105000"/>
              </a:lnSpc>
              <a:spcBef>
                <a:spcPts val="1400"/>
              </a:spcBef>
              <a:buClr>
                <a:srgbClr val="FFFFFF"/>
              </a:buClr>
              <a:buSzPts val="1700"/>
              <a:buFont typeface="Arial"/>
              <a:buNone/>
            </a:pPr>
            <a:r>
              <a:rPr lang="en-US" sz="1200" b="1" dirty="0">
                <a:latin typeface="Encode Sans"/>
                <a:ea typeface="Encode Sans"/>
                <a:cs typeface="Encode Sans"/>
                <a:sym typeface="Arial"/>
              </a:rPr>
              <a:t>Customer Communication</a:t>
            </a:r>
          </a:p>
          <a:p>
            <a:pPr marL="0" lvl="1" defTabSz="685800">
              <a:lnSpc>
                <a:spcPct val="105000"/>
              </a:lnSpc>
              <a:spcBef>
                <a:spcPts val="500"/>
              </a:spcBef>
              <a:buClr>
                <a:srgbClr val="FFFFFF"/>
              </a:buClr>
              <a:buSzPts val="1700"/>
              <a:buFont typeface="Arial"/>
              <a:buNone/>
            </a:pPr>
            <a:endParaRPr lang="en-US" sz="1200" b="1" dirty="0">
              <a:latin typeface="Encode Sans"/>
              <a:ea typeface="Encode Sans"/>
              <a:cs typeface="Encode Sans"/>
              <a:sym typeface="Arial"/>
            </a:endParaRPr>
          </a:p>
        </p:txBody>
      </p:sp>
      <p:sp>
        <p:nvSpPr>
          <p:cNvPr id="73" name="TextBox 72">
            <a:extLst>
              <a:ext uri="{FF2B5EF4-FFF2-40B4-BE49-F238E27FC236}">
                <a16:creationId xmlns:a16="http://schemas.microsoft.com/office/drawing/2014/main" id="{74399A16-1257-E5D7-4689-85DD58517233}"/>
              </a:ext>
            </a:extLst>
          </p:cNvPr>
          <p:cNvSpPr txBox="1"/>
          <p:nvPr/>
        </p:nvSpPr>
        <p:spPr>
          <a:xfrm>
            <a:off x="357229" y="4500514"/>
            <a:ext cx="2448958" cy="697212"/>
          </a:xfrm>
          <a:prstGeom prst="rect">
            <a:avLst/>
          </a:prstGeom>
          <a:noFill/>
        </p:spPr>
        <p:txBody>
          <a:bodyPr wrap="square" lIns="67500" tIns="35100" rIns="67500" rtlCol="0">
            <a:noAutofit/>
          </a:bodyPr>
          <a:lstStyle/>
          <a:p>
            <a:pPr marL="0" lvl="1" defTabSz="685800">
              <a:lnSpc>
                <a:spcPct val="105000"/>
              </a:lnSpc>
              <a:spcBef>
                <a:spcPts val="1400"/>
              </a:spcBef>
              <a:buClr>
                <a:srgbClr val="FFFFFF"/>
              </a:buClr>
              <a:buSzPts val="1700"/>
              <a:buFont typeface="Arial"/>
              <a:buNone/>
            </a:pPr>
            <a:r>
              <a:rPr lang="en-US" sz="1200" b="1" dirty="0">
                <a:latin typeface="Encode Sans"/>
                <a:ea typeface="Encode Sans"/>
                <a:cs typeface="Encode Sans"/>
                <a:sym typeface="Arial"/>
              </a:rPr>
              <a:t>Product Training</a:t>
            </a:r>
          </a:p>
        </p:txBody>
      </p:sp>
      <p:sp>
        <p:nvSpPr>
          <p:cNvPr id="74" name="TextBox 73">
            <a:extLst>
              <a:ext uri="{FF2B5EF4-FFF2-40B4-BE49-F238E27FC236}">
                <a16:creationId xmlns:a16="http://schemas.microsoft.com/office/drawing/2014/main" id="{7BFDE257-69C3-F58D-78C7-35770372EAA7}"/>
              </a:ext>
            </a:extLst>
          </p:cNvPr>
          <p:cNvSpPr txBox="1"/>
          <p:nvPr/>
        </p:nvSpPr>
        <p:spPr>
          <a:xfrm>
            <a:off x="3022924" y="5397864"/>
            <a:ext cx="2793780" cy="1032051"/>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Communication Techniques</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Customer Profile &amp; Interaction       4 Hours</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Emotional Intelligence                      Each</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Total </a:t>
            </a:r>
            <a:r>
              <a:rPr lang="en-US" sz="1050">
                <a:solidFill>
                  <a:srgbClr val="26397D"/>
                </a:solidFill>
                <a:latin typeface="Encode Sans"/>
                <a:ea typeface="Encode Sans"/>
                <a:cs typeface="Encode Sans"/>
              </a:rPr>
              <a:t>Time  	 </a:t>
            </a:r>
            <a:r>
              <a:rPr lang="en-US" sz="1050" dirty="0">
                <a:solidFill>
                  <a:srgbClr val="26397D"/>
                </a:solidFill>
                <a:latin typeface="Encode Sans"/>
                <a:ea typeface="Encode Sans"/>
                <a:cs typeface="Encode Sans"/>
              </a:rPr>
              <a:t>	      60 Hours 		         </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endParaRPr lang="en-US" sz="1050" dirty="0">
              <a:solidFill>
                <a:srgbClr val="26397D"/>
              </a:solidFill>
              <a:latin typeface="Encode Sans"/>
              <a:ea typeface="Encode Sans"/>
              <a:cs typeface="Encode Sans"/>
            </a:endParaRPr>
          </a:p>
        </p:txBody>
      </p:sp>
      <p:cxnSp>
        <p:nvCxnSpPr>
          <p:cNvPr id="79" name="Straight Connector 78">
            <a:extLst>
              <a:ext uri="{FF2B5EF4-FFF2-40B4-BE49-F238E27FC236}">
                <a16:creationId xmlns:a16="http://schemas.microsoft.com/office/drawing/2014/main" id="{E322565F-EE9B-1C87-A1AA-2336C866B557}"/>
              </a:ext>
            </a:extLst>
          </p:cNvPr>
          <p:cNvCxnSpPr>
            <a:cxnSpLocks/>
          </p:cNvCxnSpPr>
          <p:nvPr/>
        </p:nvCxnSpPr>
        <p:spPr>
          <a:xfrm flipV="1">
            <a:off x="5027006" y="4532706"/>
            <a:ext cx="0" cy="700248"/>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85704E9-5D31-E44F-3193-BCA44C230F72}"/>
              </a:ext>
            </a:extLst>
          </p:cNvPr>
          <p:cNvCxnSpPr>
            <a:cxnSpLocks/>
          </p:cNvCxnSpPr>
          <p:nvPr/>
        </p:nvCxnSpPr>
        <p:spPr>
          <a:xfrm>
            <a:off x="3618128" y="5232954"/>
            <a:ext cx="1408878"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313B34D0-F7AD-25BD-0C74-487F76626AF6}"/>
              </a:ext>
            </a:extLst>
          </p:cNvPr>
          <p:cNvCxnSpPr>
            <a:cxnSpLocks/>
          </p:cNvCxnSpPr>
          <p:nvPr/>
        </p:nvCxnSpPr>
        <p:spPr>
          <a:xfrm flipV="1">
            <a:off x="5056286" y="5423051"/>
            <a:ext cx="0" cy="51715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25AA0E26-F6B3-3F84-D4EB-F9E90734433B}"/>
              </a:ext>
            </a:extLst>
          </p:cNvPr>
          <p:cNvCxnSpPr>
            <a:cxnSpLocks/>
          </p:cNvCxnSpPr>
          <p:nvPr/>
        </p:nvCxnSpPr>
        <p:spPr>
          <a:xfrm>
            <a:off x="3647408" y="5423051"/>
            <a:ext cx="1408878"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4459EB26-BC23-2654-0B73-4F3B16176193}"/>
              </a:ext>
            </a:extLst>
          </p:cNvPr>
          <p:cNvCxnSpPr>
            <a:cxnSpLocks/>
          </p:cNvCxnSpPr>
          <p:nvPr/>
        </p:nvCxnSpPr>
        <p:spPr>
          <a:xfrm>
            <a:off x="3647408" y="5940201"/>
            <a:ext cx="1408878"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88D35C3-A745-5ADF-93BB-5E708D585FE3}"/>
              </a:ext>
            </a:extLst>
          </p:cNvPr>
          <p:cNvCxnSpPr>
            <a:cxnSpLocks/>
          </p:cNvCxnSpPr>
          <p:nvPr/>
        </p:nvCxnSpPr>
        <p:spPr>
          <a:xfrm>
            <a:off x="3618128" y="4532706"/>
            <a:ext cx="1408878"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93" name="Rounded Rectangle 30">
            <a:extLst>
              <a:ext uri="{FF2B5EF4-FFF2-40B4-BE49-F238E27FC236}">
                <a16:creationId xmlns:a16="http://schemas.microsoft.com/office/drawing/2014/main" id="{B9EF9C76-8E5D-0AB6-A5F0-205D3B1AF5A1}"/>
              </a:ext>
            </a:extLst>
          </p:cNvPr>
          <p:cNvSpPr>
            <a:spLocks/>
          </p:cNvSpPr>
          <p:nvPr/>
        </p:nvSpPr>
        <p:spPr>
          <a:xfrm>
            <a:off x="3008942" y="1047904"/>
            <a:ext cx="2848495" cy="393622"/>
          </a:xfrm>
          <a:prstGeom prst="rect">
            <a:avLst/>
          </a:prstGeom>
          <a:solidFill>
            <a:srgbClr val="002060"/>
          </a:solidFill>
          <a:ln w="9525" cap="flat" cmpd="sng" algn="ctr">
            <a:solidFill>
              <a:srgbClr val="26397D"/>
            </a:solidFill>
            <a:prstDash val="solid"/>
          </a:ln>
          <a:effectLst/>
        </p:spPr>
        <p:txBody>
          <a:bodyPr rtlCol="0" anchor="ctr"/>
          <a:lstStyle/>
          <a:p>
            <a:pPr defTabSz="685800">
              <a:buFont typeface="Arial"/>
              <a:buNone/>
              <a:defRPr/>
            </a:pPr>
            <a:r>
              <a:rPr lang="en-US" sz="1400" b="1" dirty="0">
                <a:solidFill>
                  <a:schemeClr val="bg1"/>
                </a:solidFill>
                <a:latin typeface="Encode Sans"/>
                <a:ea typeface="Encode Sans"/>
                <a:cs typeface="Encode Sans"/>
                <a:sym typeface="Encode Sans"/>
              </a:rPr>
              <a:t>10%  Training  </a:t>
            </a:r>
          </a:p>
        </p:txBody>
      </p:sp>
      <p:sp>
        <p:nvSpPr>
          <p:cNvPr id="94" name="Rounded Rectangle 30">
            <a:extLst>
              <a:ext uri="{FF2B5EF4-FFF2-40B4-BE49-F238E27FC236}">
                <a16:creationId xmlns:a16="http://schemas.microsoft.com/office/drawing/2014/main" id="{47F01F85-2AC7-49B0-D94F-36143397D1A5}"/>
              </a:ext>
            </a:extLst>
          </p:cNvPr>
          <p:cNvSpPr>
            <a:spLocks/>
          </p:cNvSpPr>
          <p:nvPr/>
        </p:nvSpPr>
        <p:spPr>
          <a:xfrm>
            <a:off x="6101709" y="1043438"/>
            <a:ext cx="2848495" cy="393622"/>
          </a:xfrm>
          <a:prstGeom prst="rect">
            <a:avLst/>
          </a:prstGeom>
          <a:solidFill>
            <a:srgbClr val="002060"/>
          </a:solidFill>
          <a:ln w="9525" cap="flat" cmpd="sng" algn="ctr">
            <a:solidFill>
              <a:srgbClr val="26397D"/>
            </a:solidFill>
            <a:prstDash val="solid"/>
          </a:ln>
          <a:effectLst/>
        </p:spPr>
        <p:txBody>
          <a:bodyPr rtlCol="0" anchor="ctr"/>
          <a:lstStyle/>
          <a:p>
            <a:pPr lvl="0" defTabSz="685800">
              <a:defRPr/>
            </a:pPr>
            <a:r>
              <a:rPr lang="en-US" sz="1400" b="1" dirty="0">
                <a:solidFill>
                  <a:schemeClr val="bg1"/>
                </a:solidFill>
                <a:latin typeface="Encode Sans"/>
                <a:ea typeface="Encode Sans"/>
                <a:cs typeface="Encode Sans"/>
                <a:sym typeface="Encode Sans"/>
              </a:rPr>
              <a:t>20%  Coaching &amp; Mentoring</a:t>
            </a:r>
          </a:p>
        </p:txBody>
      </p:sp>
      <p:sp>
        <p:nvSpPr>
          <p:cNvPr id="95" name="Rounded Rectangle 30">
            <a:extLst>
              <a:ext uri="{FF2B5EF4-FFF2-40B4-BE49-F238E27FC236}">
                <a16:creationId xmlns:a16="http://schemas.microsoft.com/office/drawing/2014/main" id="{70088BC1-5A74-28D8-9CAC-E85C12695C0D}"/>
              </a:ext>
            </a:extLst>
          </p:cNvPr>
          <p:cNvSpPr>
            <a:spLocks/>
          </p:cNvSpPr>
          <p:nvPr/>
        </p:nvSpPr>
        <p:spPr>
          <a:xfrm>
            <a:off x="8956782" y="1045550"/>
            <a:ext cx="2848495" cy="393622"/>
          </a:xfrm>
          <a:prstGeom prst="rect">
            <a:avLst/>
          </a:prstGeom>
          <a:solidFill>
            <a:srgbClr val="002060"/>
          </a:solidFill>
          <a:ln w="9525" cap="flat" cmpd="sng" algn="ctr">
            <a:solidFill>
              <a:srgbClr val="26397D"/>
            </a:solidFill>
            <a:prstDash val="solid"/>
          </a:ln>
          <a:effectLst/>
        </p:spPr>
        <p:txBody>
          <a:bodyPr rtlCol="0" anchor="ctr"/>
          <a:lstStyle/>
          <a:p>
            <a:pPr lvl="0" defTabSz="685800">
              <a:defRPr/>
            </a:pPr>
            <a:r>
              <a:rPr lang="en-US" sz="1400" b="1" dirty="0">
                <a:solidFill>
                  <a:schemeClr val="bg1"/>
                </a:solidFill>
                <a:latin typeface="Encode Sans"/>
                <a:ea typeface="Encode Sans"/>
                <a:cs typeface="Encode Sans"/>
                <a:sym typeface="Encode Sans"/>
              </a:rPr>
              <a:t>70%  On The Job</a:t>
            </a:r>
          </a:p>
        </p:txBody>
      </p:sp>
    </p:spTree>
    <p:extLst>
      <p:ext uri="{BB962C8B-B14F-4D97-AF65-F5344CB8AC3E}">
        <p14:creationId xmlns:p14="http://schemas.microsoft.com/office/powerpoint/2010/main" val="377033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077AAF-B245-9F1D-6BB2-B0F88C6FBC35}"/>
            </a:ext>
          </a:extLst>
        </p:cNvPr>
        <p:cNvGrpSpPr/>
        <p:nvPr/>
      </p:nvGrpSpPr>
      <p:grpSpPr>
        <a:xfrm>
          <a:off x="0" y="0"/>
          <a:ext cx="0" cy="0"/>
          <a:chOff x="0" y="0"/>
          <a:chExt cx="0" cy="0"/>
        </a:xfrm>
      </p:grpSpPr>
      <p:sp>
        <p:nvSpPr>
          <p:cNvPr id="13" name="Rectangle 12">
            <a:extLst>
              <a:ext uri="{FF2B5EF4-FFF2-40B4-BE49-F238E27FC236}">
                <a16:creationId xmlns:a16="http://schemas.microsoft.com/office/drawing/2014/main" id="{DE356911-0B28-ED46-F14E-CB39F2AC4F19}"/>
              </a:ext>
            </a:extLst>
          </p:cNvPr>
          <p:cNvSpPr/>
          <p:nvPr/>
        </p:nvSpPr>
        <p:spPr>
          <a:xfrm>
            <a:off x="6579" y="0"/>
            <a:ext cx="2851150" cy="6568321"/>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7C708E67-88D9-0060-86D3-99D891ED6902}"/>
              </a:ext>
            </a:extLst>
          </p:cNvPr>
          <p:cNvSpPr/>
          <p:nvPr/>
        </p:nvSpPr>
        <p:spPr>
          <a:xfrm>
            <a:off x="2864308" y="7170"/>
            <a:ext cx="9318188" cy="6568321"/>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1B62B945-DCE2-6DFF-E5C4-C99884309AA9}"/>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dirty="0">
                <a:solidFill>
                  <a:srgbClr val="324484"/>
                </a:solidFill>
                <a:latin typeface="Arial" panose="020B0604020202020204" pitchFamily="34" charset="0"/>
                <a:cs typeface="Arial" panose="020B0604020202020204" pitchFamily="34" charset="0"/>
              </a:rPr>
              <a:t>2025 Course Overview</a:t>
            </a:r>
          </a:p>
        </p:txBody>
      </p:sp>
      <p:sp>
        <p:nvSpPr>
          <p:cNvPr id="4" name="Rectangle 3">
            <a:extLst>
              <a:ext uri="{FF2B5EF4-FFF2-40B4-BE49-F238E27FC236}">
                <a16:creationId xmlns:a16="http://schemas.microsoft.com/office/drawing/2014/main" id="{F66DF433-621C-0D02-74AA-A89821BB8B05}"/>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6186786C-5D3E-9326-0AB6-BAB0549E4521}"/>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6</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31657CCE-D5B2-C686-A827-852F0A1B9D48}"/>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1D99DC5-D085-7E61-E212-5A023D6FDDA7}"/>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sp>
        <p:nvSpPr>
          <p:cNvPr id="2" name="Rounded Rectangle 30">
            <a:extLst>
              <a:ext uri="{FF2B5EF4-FFF2-40B4-BE49-F238E27FC236}">
                <a16:creationId xmlns:a16="http://schemas.microsoft.com/office/drawing/2014/main" id="{F8BB9A09-7F41-31FC-8DAD-FFCF9E84E933}"/>
              </a:ext>
            </a:extLst>
          </p:cNvPr>
          <p:cNvSpPr>
            <a:spLocks/>
          </p:cNvSpPr>
          <p:nvPr/>
        </p:nvSpPr>
        <p:spPr>
          <a:xfrm>
            <a:off x="3411538" y="1439236"/>
            <a:ext cx="2517773"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3" name="TextBox 2">
            <a:extLst>
              <a:ext uri="{FF2B5EF4-FFF2-40B4-BE49-F238E27FC236}">
                <a16:creationId xmlns:a16="http://schemas.microsoft.com/office/drawing/2014/main" id="{D5FF55DC-A8BB-52B3-14E4-DDE4A4BEE5A1}"/>
              </a:ext>
            </a:extLst>
          </p:cNvPr>
          <p:cNvSpPr txBox="1"/>
          <p:nvPr/>
        </p:nvSpPr>
        <p:spPr>
          <a:xfrm>
            <a:off x="3437048" y="1521065"/>
            <a:ext cx="2469411"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Objective</a:t>
            </a:r>
          </a:p>
        </p:txBody>
      </p:sp>
      <p:sp>
        <p:nvSpPr>
          <p:cNvPr id="5" name="TextBox 4">
            <a:extLst>
              <a:ext uri="{FF2B5EF4-FFF2-40B4-BE49-F238E27FC236}">
                <a16:creationId xmlns:a16="http://schemas.microsoft.com/office/drawing/2014/main" id="{56518CF5-5A00-7E42-89B3-BCF4E3CCB561}"/>
              </a:ext>
            </a:extLst>
          </p:cNvPr>
          <p:cNvSpPr txBox="1"/>
          <p:nvPr/>
        </p:nvSpPr>
        <p:spPr>
          <a:xfrm>
            <a:off x="3437048" y="1901831"/>
            <a:ext cx="2469411"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Explain Al-Futtaim Automotive customers' journey​​</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List the benefits of the sales process to Al-Futtaim Automotive customers &amp; dealerships​​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Define the role of the sales consultant to provide an excellent sales experience​​</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List the steps of Al-Futtaim Automotive Sales Process​​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Create value for Al-Futtaim Automotive customers in each step through the sales process​​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Indicate some best practices for each step of the sales process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Explain the use of C4C at each stage of the Sales Process</a:t>
            </a:r>
          </a:p>
          <a:p>
            <a:pPr marL="0" lvl="1" defTabSz="685800">
              <a:lnSpc>
                <a:spcPct val="105000"/>
              </a:lnSpc>
              <a:spcBef>
                <a:spcPts val="500"/>
              </a:spcBef>
              <a:buClr>
                <a:srgbClr val="FFFFFF"/>
              </a:buClr>
              <a:buSzPts val="1700"/>
              <a:buFont typeface="Arial"/>
              <a:buNone/>
            </a:pPr>
            <a:r>
              <a:rPr lang="en-US" sz="900" dirty="0">
                <a:solidFill>
                  <a:srgbClr val="26397D"/>
                </a:solidFill>
                <a:latin typeface="Encode Sans"/>
                <a:ea typeface="Encode Sans"/>
                <a:cs typeface="Encode Sans"/>
                <a:sym typeface="Arial"/>
              </a:rPr>
              <a:t>.</a:t>
            </a:r>
          </a:p>
        </p:txBody>
      </p:sp>
      <p:sp>
        <p:nvSpPr>
          <p:cNvPr id="12" name="Rounded Rectangle 30">
            <a:extLst>
              <a:ext uri="{FF2B5EF4-FFF2-40B4-BE49-F238E27FC236}">
                <a16:creationId xmlns:a16="http://schemas.microsoft.com/office/drawing/2014/main" id="{A9844AB0-67E9-303C-06B8-6C56D3812C93}"/>
              </a:ext>
            </a:extLst>
          </p:cNvPr>
          <p:cNvSpPr>
            <a:spLocks/>
          </p:cNvSpPr>
          <p:nvPr/>
        </p:nvSpPr>
        <p:spPr>
          <a:xfrm>
            <a:off x="5929310" y="1439236"/>
            <a:ext cx="1787171"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0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15" name="TextBox 14">
            <a:extLst>
              <a:ext uri="{FF2B5EF4-FFF2-40B4-BE49-F238E27FC236}">
                <a16:creationId xmlns:a16="http://schemas.microsoft.com/office/drawing/2014/main" id="{AAE6E94F-8CC9-7333-366C-02E1813749F6}"/>
              </a:ext>
            </a:extLst>
          </p:cNvPr>
          <p:cNvSpPr txBox="1"/>
          <p:nvPr/>
        </p:nvSpPr>
        <p:spPr>
          <a:xfrm>
            <a:off x="5929310" y="1521065"/>
            <a:ext cx="1300769"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Agenda</a:t>
            </a:r>
          </a:p>
        </p:txBody>
      </p:sp>
      <p:sp>
        <p:nvSpPr>
          <p:cNvPr id="16" name="TextBox 15">
            <a:extLst>
              <a:ext uri="{FF2B5EF4-FFF2-40B4-BE49-F238E27FC236}">
                <a16:creationId xmlns:a16="http://schemas.microsoft.com/office/drawing/2014/main" id="{FCDB2E6D-5BAF-F71B-43CD-C0A2A7431C0C}"/>
              </a:ext>
            </a:extLst>
          </p:cNvPr>
          <p:cNvSpPr txBox="1"/>
          <p:nvPr/>
        </p:nvSpPr>
        <p:spPr>
          <a:xfrm>
            <a:off x="5929306" y="1901831"/>
            <a:ext cx="1787174"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Welcome &amp; Introduction​</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Al-Futtaim Sales Process​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Prospecting &amp; Welcome​</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Qualification​</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Product Presentation &amp; Demonstration​</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Negotiation &amp; Closing​</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Great Deliveries​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Follow up &amp; Retention</a:t>
            </a:r>
          </a:p>
        </p:txBody>
      </p:sp>
      <p:sp>
        <p:nvSpPr>
          <p:cNvPr id="17" name="Rounded Rectangle 30">
            <a:extLst>
              <a:ext uri="{FF2B5EF4-FFF2-40B4-BE49-F238E27FC236}">
                <a16:creationId xmlns:a16="http://schemas.microsoft.com/office/drawing/2014/main" id="{DA57372D-D0B8-945F-47F3-EB2E4CB288E4}"/>
              </a:ext>
            </a:extLst>
          </p:cNvPr>
          <p:cNvSpPr>
            <a:spLocks/>
          </p:cNvSpPr>
          <p:nvPr/>
        </p:nvSpPr>
        <p:spPr>
          <a:xfrm>
            <a:off x="7716481" y="1439236"/>
            <a:ext cx="1646210"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0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18" name="TextBox 17">
            <a:extLst>
              <a:ext uri="{FF2B5EF4-FFF2-40B4-BE49-F238E27FC236}">
                <a16:creationId xmlns:a16="http://schemas.microsoft.com/office/drawing/2014/main" id="{878D12FE-B563-7B58-9740-AA4CF450CF1B}"/>
              </a:ext>
            </a:extLst>
          </p:cNvPr>
          <p:cNvSpPr txBox="1"/>
          <p:nvPr/>
        </p:nvSpPr>
        <p:spPr>
          <a:xfrm>
            <a:off x="7716478" y="1521064"/>
            <a:ext cx="1300768"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Delegates</a:t>
            </a:r>
          </a:p>
        </p:txBody>
      </p:sp>
      <p:sp>
        <p:nvSpPr>
          <p:cNvPr id="19" name="TextBox 18">
            <a:extLst>
              <a:ext uri="{FF2B5EF4-FFF2-40B4-BE49-F238E27FC236}">
                <a16:creationId xmlns:a16="http://schemas.microsoft.com/office/drawing/2014/main" id="{4FC46A5D-F601-38B2-504B-61A451295625}"/>
              </a:ext>
            </a:extLst>
          </p:cNvPr>
          <p:cNvSpPr txBox="1"/>
          <p:nvPr/>
        </p:nvSpPr>
        <p:spPr>
          <a:xfrm>
            <a:off x="7716478" y="2236507"/>
            <a:ext cx="1300771" cy="1292068"/>
          </a:xfrm>
          <a:prstGeom prst="rect">
            <a:avLst/>
          </a:prstGeom>
          <a:noFill/>
        </p:spPr>
        <p:txBody>
          <a:bodyPr wrap="square" lIns="67500" tIns="35100" rIns="67500" rtlCol="0">
            <a:noAutofit/>
          </a:bodyPr>
          <a:lstStyle/>
          <a:p>
            <a:pPr marL="0" lvl="1" defTabSz="685800">
              <a:lnSpc>
                <a:spcPct val="105000"/>
              </a:lnSpc>
              <a:spcBef>
                <a:spcPts val="500"/>
              </a:spcBef>
              <a:buClr>
                <a:srgbClr val="FFFFFF"/>
              </a:buClr>
              <a:buSzPts val="1700"/>
              <a:buFont typeface="Arial"/>
              <a:buNone/>
            </a:pPr>
            <a:endParaRPr lang="en-US" sz="1050" b="1" dirty="0">
              <a:solidFill>
                <a:srgbClr val="272B35"/>
              </a:solidFill>
              <a:latin typeface="Encode Sans"/>
              <a:ea typeface="Encode Sans"/>
              <a:cs typeface="Encode Sans"/>
              <a:sym typeface="Arial"/>
            </a:endParaRPr>
          </a:p>
        </p:txBody>
      </p:sp>
      <p:sp>
        <p:nvSpPr>
          <p:cNvPr id="20" name="Rounded Rectangle 30">
            <a:extLst>
              <a:ext uri="{FF2B5EF4-FFF2-40B4-BE49-F238E27FC236}">
                <a16:creationId xmlns:a16="http://schemas.microsoft.com/office/drawing/2014/main" id="{540B55CF-4CDF-4685-BC5F-D7BD44CC028E}"/>
              </a:ext>
            </a:extLst>
          </p:cNvPr>
          <p:cNvSpPr>
            <a:spLocks/>
          </p:cNvSpPr>
          <p:nvPr/>
        </p:nvSpPr>
        <p:spPr>
          <a:xfrm>
            <a:off x="9362690" y="1439236"/>
            <a:ext cx="2346358"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0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21" name="TextBox 20">
            <a:extLst>
              <a:ext uri="{FF2B5EF4-FFF2-40B4-BE49-F238E27FC236}">
                <a16:creationId xmlns:a16="http://schemas.microsoft.com/office/drawing/2014/main" id="{6D736F28-416F-6DC5-AA1F-127B9309E250}"/>
              </a:ext>
            </a:extLst>
          </p:cNvPr>
          <p:cNvSpPr txBox="1"/>
          <p:nvPr/>
        </p:nvSpPr>
        <p:spPr>
          <a:xfrm>
            <a:off x="9362688" y="1521064"/>
            <a:ext cx="1300769"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Costs</a:t>
            </a:r>
          </a:p>
        </p:txBody>
      </p:sp>
      <p:sp>
        <p:nvSpPr>
          <p:cNvPr id="30" name="TextBox 29">
            <a:extLst>
              <a:ext uri="{FF2B5EF4-FFF2-40B4-BE49-F238E27FC236}">
                <a16:creationId xmlns:a16="http://schemas.microsoft.com/office/drawing/2014/main" id="{0E655D79-D4E4-24D3-7935-51944DB9B365}"/>
              </a:ext>
            </a:extLst>
          </p:cNvPr>
          <p:cNvSpPr txBox="1"/>
          <p:nvPr/>
        </p:nvSpPr>
        <p:spPr>
          <a:xfrm>
            <a:off x="388124" y="1522978"/>
            <a:ext cx="1300768"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latin typeface="Encode Sans"/>
                <a:ea typeface="Encode Sans"/>
                <a:cs typeface="Encode Sans"/>
                <a:sym typeface="Encode Sans"/>
              </a:rPr>
              <a:t>Vision</a:t>
            </a:r>
          </a:p>
        </p:txBody>
      </p:sp>
      <p:sp>
        <p:nvSpPr>
          <p:cNvPr id="33" name="TextBox 32">
            <a:extLst>
              <a:ext uri="{FF2B5EF4-FFF2-40B4-BE49-F238E27FC236}">
                <a16:creationId xmlns:a16="http://schemas.microsoft.com/office/drawing/2014/main" id="{D5639555-AA8B-A3C6-2703-B021FB1866E9}"/>
              </a:ext>
            </a:extLst>
          </p:cNvPr>
          <p:cNvSpPr txBox="1"/>
          <p:nvPr/>
        </p:nvSpPr>
        <p:spPr>
          <a:xfrm>
            <a:off x="395904" y="1901831"/>
            <a:ext cx="2294670" cy="697212"/>
          </a:xfrm>
          <a:prstGeom prst="rect">
            <a:avLst/>
          </a:prstGeom>
          <a:noFill/>
        </p:spPr>
        <p:txBody>
          <a:bodyPr wrap="square" lIns="67500" tIns="35100" rIns="67500" rtlCol="0">
            <a:noAutofit/>
          </a:bodyPr>
          <a:lstStyle/>
          <a:p>
            <a:pPr marL="0" lvl="1" defTabSz="685800">
              <a:lnSpc>
                <a:spcPct val="105000"/>
              </a:lnSpc>
              <a:spcBef>
                <a:spcPts val="500"/>
              </a:spcBef>
              <a:buClr>
                <a:srgbClr val="FFFFFF"/>
              </a:buClr>
              <a:buSzPts val="1700"/>
              <a:buFont typeface="Arial"/>
              <a:buNone/>
            </a:pPr>
            <a:r>
              <a:rPr lang="en-US" sz="1200" b="1" dirty="0">
                <a:latin typeface="Encode Sans"/>
                <a:ea typeface="Encode Sans"/>
                <a:cs typeface="Encode Sans"/>
                <a:sym typeface="Arial"/>
              </a:rPr>
              <a:t>By attending this course, delegates will have a basic understanding of the Al-Futtaim Sales process, before interacting with customers.</a:t>
            </a:r>
          </a:p>
        </p:txBody>
      </p:sp>
      <p:sp>
        <p:nvSpPr>
          <p:cNvPr id="45" name="TextBox 44">
            <a:extLst>
              <a:ext uri="{FF2B5EF4-FFF2-40B4-BE49-F238E27FC236}">
                <a16:creationId xmlns:a16="http://schemas.microsoft.com/office/drawing/2014/main" id="{83ABD17C-6768-3972-AEF5-432AC8022A15}"/>
              </a:ext>
            </a:extLst>
          </p:cNvPr>
          <p:cNvSpPr txBox="1"/>
          <p:nvPr/>
        </p:nvSpPr>
        <p:spPr>
          <a:xfrm>
            <a:off x="7739327" y="1880886"/>
            <a:ext cx="1623361"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Sales Managers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Sales Consultants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GROs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Handover Specialists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F&amp;I Managers </a:t>
            </a:r>
          </a:p>
        </p:txBody>
      </p:sp>
      <p:sp>
        <p:nvSpPr>
          <p:cNvPr id="46" name="TextBox 45">
            <a:extLst>
              <a:ext uri="{FF2B5EF4-FFF2-40B4-BE49-F238E27FC236}">
                <a16:creationId xmlns:a16="http://schemas.microsoft.com/office/drawing/2014/main" id="{CA182D12-4017-C5B3-CBA1-40D16425772C}"/>
              </a:ext>
            </a:extLst>
          </p:cNvPr>
          <p:cNvSpPr txBox="1"/>
          <p:nvPr/>
        </p:nvSpPr>
        <p:spPr>
          <a:xfrm>
            <a:off x="7731375" y="3408048"/>
            <a:ext cx="1606084"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Numbers by Brand</a:t>
            </a:r>
          </a:p>
        </p:txBody>
      </p:sp>
      <p:sp>
        <p:nvSpPr>
          <p:cNvPr id="68" name="TextBox 67">
            <a:extLst>
              <a:ext uri="{FF2B5EF4-FFF2-40B4-BE49-F238E27FC236}">
                <a16:creationId xmlns:a16="http://schemas.microsoft.com/office/drawing/2014/main" id="{F6976E98-0D24-9734-D39A-03D689D21848}"/>
              </a:ext>
            </a:extLst>
          </p:cNvPr>
          <p:cNvSpPr txBox="1"/>
          <p:nvPr/>
        </p:nvSpPr>
        <p:spPr>
          <a:xfrm>
            <a:off x="7793132" y="3767870"/>
            <a:ext cx="1623361"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Toyota:	279</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Lexus:	 41</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CJDR	 54</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Volvo	 30</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Polestar	  9</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Honda	 14</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BYD:	 32</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Automall	 27</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b="1" dirty="0">
                <a:solidFill>
                  <a:srgbClr val="26397D"/>
                </a:solidFill>
                <a:latin typeface="Encode Sans"/>
                <a:ea typeface="Encode Sans"/>
                <a:cs typeface="Encode Sans"/>
              </a:rPr>
              <a:t>Total	486 </a:t>
            </a:r>
          </a:p>
        </p:txBody>
      </p:sp>
      <p:cxnSp>
        <p:nvCxnSpPr>
          <p:cNvPr id="70" name="Straight Connector 69">
            <a:extLst>
              <a:ext uri="{FF2B5EF4-FFF2-40B4-BE49-F238E27FC236}">
                <a16:creationId xmlns:a16="http://schemas.microsoft.com/office/drawing/2014/main" id="{F6F5213B-D946-F3C3-BEF5-CB2ADA7CB24A}"/>
              </a:ext>
            </a:extLst>
          </p:cNvPr>
          <p:cNvCxnSpPr/>
          <p:nvPr/>
        </p:nvCxnSpPr>
        <p:spPr>
          <a:xfrm>
            <a:off x="3510117" y="1783986"/>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E997EC4C-BE68-A3BA-8026-598B1B410A36}"/>
              </a:ext>
            </a:extLst>
          </p:cNvPr>
          <p:cNvCxnSpPr/>
          <p:nvPr/>
        </p:nvCxnSpPr>
        <p:spPr>
          <a:xfrm>
            <a:off x="5978015" y="1781529"/>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9780052-8726-D8DC-B248-151CB4209338}"/>
              </a:ext>
            </a:extLst>
          </p:cNvPr>
          <p:cNvCxnSpPr/>
          <p:nvPr/>
        </p:nvCxnSpPr>
        <p:spPr>
          <a:xfrm>
            <a:off x="7762576" y="1781529"/>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F168124-1644-BB17-6185-74995413EA5D}"/>
              </a:ext>
            </a:extLst>
          </p:cNvPr>
          <p:cNvCxnSpPr/>
          <p:nvPr/>
        </p:nvCxnSpPr>
        <p:spPr>
          <a:xfrm>
            <a:off x="9429140" y="1781529"/>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60E0C5F1-C1CD-BE36-F742-0C3C8AD939A5}"/>
              </a:ext>
            </a:extLst>
          </p:cNvPr>
          <p:cNvCxnSpPr/>
          <p:nvPr/>
        </p:nvCxnSpPr>
        <p:spPr>
          <a:xfrm>
            <a:off x="7784697" y="3669327"/>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4CA5EE02-F82E-06B4-531E-9B19EED91879}"/>
              </a:ext>
            </a:extLst>
          </p:cNvPr>
          <p:cNvSpPr txBox="1"/>
          <p:nvPr/>
        </p:nvSpPr>
        <p:spPr>
          <a:xfrm>
            <a:off x="9429140" y="1879891"/>
            <a:ext cx="2279908"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Duration:	               2 Days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Per Course:	                AED 7350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Required:	                49 Courses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Total Cost:	                AED  360,150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Cost per Delegate:         AED  741</a:t>
            </a:r>
          </a:p>
        </p:txBody>
      </p:sp>
      <p:sp>
        <p:nvSpPr>
          <p:cNvPr id="80" name="TextBox 79">
            <a:extLst>
              <a:ext uri="{FF2B5EF4-FFF2-40B4-BE49-F238E27FC236}">
                <a16:creationId xmlns:a16="http://schemas.microsoft.com/office/drawing/2014/main" id="{F2CE9F16-B9AD-8319-D920-241CE7717E9D}"/>
              </a:ext>
            </a:extLst>
          </p:cNvPr>
          <p:cNvSpPr txBox="1"/>
          <p:nvPr/>
        </p:nvSpPr>
        <p:spPr>
          <a:xfrm>
            <a:off x="9360435" y="3397010"/>
            <a:ext cx="1606084"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Cost by Brand</a:t>
            </a:r>
          </a:p>
        </p:txBody>
      </p:sp>
      <p:cxnSp>
        <p:nvCxnSpPr>
          <p:cNvPr id="81" name="Straight Connector 80">
            <a:extLst>
              <a:ext uri="{FF2B5EF4-FFF2-40B4-BE49-F238E27FC236}">
                <a16:creationId xmlns:a16="http://schemas.microsoft.com/office/drawing/2014/main" id="{5A0F8615-6400-EE42-4B2F-BEA1F6E1005F}"/>
              </a:ext>
            </a:extLst>
          </p:cNvPr>
          <p:cNvCxnSpPr/>
          <p:nvPr/>
        </p:nvCxnSpPr>
        <p:spPr>
          <a:xfrm>
            <a:off x="9448806" y="3674247"/>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054C2D40-64E4-CA30-8659-10AFDD325F2C}"/>
              </a:ext>
            </a:extLst>
          </p:cNvPr>
          <p:cNvSpPr txBox="1"/>
          <p:nvPr/>
        </p:nvSpPr>
        <p:spPr>
          <a:xfrm>
            <a:off x="9487386" y="3772314"/>
            <a:ext cx="2221662"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Toyota:	               AED 206,752</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Lexus:	               AED   30,381</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CJDR	               AED   40,014</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Volvo	               AED   22,230</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Polestar	               AED     6,660</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Honda	               AED   10,374</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BYD:	               AED   23,712</a:t>
            </a: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Automall	               AED   20,007</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b="1" dirty="0">
                <a:solidFill>
                  <a:srgbClr val="26397D"/>
                </a:solidFill>
                <a:latin typeface="Encode Sans"/>
                <a:ea typeface="Encode Sans"/>
                <a:cs typeface="Encode Sans"/>
              </a:rPr>
              <a:t>Total	               AED 360,150 </a:t>
            </a:r>
          </a:p>
        </p:txBody>
      </p:sp>
      <p:cxnSp>
        <p:nvCxnSpPr>
          <p:cNvPr id="7" name="Straight Connector 6">
            <a:extLst>
              <a:ext uri="{FF2B5EF4-FFF2-40B4-BE49-F238E27FC236}">
                <a16:creationId xmlns:a16="http://schemas.microsoft.com/office/drawing/2014/main" id="{DD25972D-3369-7A0C-C458-545A3FB65476}"/>
              </a:ext>
            </a:extLst>
          </p:cNvPr>
          <p:cNvCxnSpPr/>
          <p:nvPr/>
        </p:nvCxnSpPr>
        <p:spPr>
          <a:xfrm>
            <a:off x="445670" y="1785088"/>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Rounded Rectangle 30">
            <a:extLst>
              <a:ext uri="{FF2B5EF4-FFF2-40B4-BE49-F238E27FC236}">
                <a16:creationId xmlns:a16="http://schemas.microsoft.com/office/drawing/2014/main" id="{642F1138-DFE9-06E8-8492-0B2BA1F630F8}"/>
              </a:ext>
            </a:extLst>
          </p:cNvPr>
          <p:cNvSpPr>
            <a:spLocks/>
          </p:cNvSpPr>
          <p:nvPr/>
        </p:nvSpPr>
        <p:spPr>
          <a:xfrm>
            <a:off x="388128" y="551256"/>
            <a:ext cx="2464514" cy="888288"/>
          </a:xfrm>
          <a:prstGeom prst="rect">
            <a:avLst/>
          </a:prstGeom>
          <a:solidFill>
            <a:srgbClr val="002060"/>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22" name="TextBox 21">
            <a:extLst>
              <a:ext uri="{FF2B5EF4-FFF2-40B4-BE49-F238E27FC236}">
                <a16:creationId xmlns:a16="http://schemas.microsoft.com/office/drawing/2014/main" id="{E0B4C21D-B6F2-34F2-285A-53ACA7743BC4}"/>
              </a:ext>
            </a:extLst>
          </p:cNvPr>
          <p:cNvSpPr txBox="1"/>
          <p:nvPr/>
        </p:nvSpPr>
        <p:spPr>
          <a:xfrm>
            <a:off x="388127" y="817803"/>
            <a:ext cx="2456736" cy="410645"/>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600" b="1" dirty="0">
                <a:solidFill>
                  <a:schemeClr val="bg1"/>
                </a:solidFill>
                <a:latin typeface="Encode Sans"/>
                <a:ea typeface="Encode Sans"/>
                <a:cs typeface="Encode Sans"/>
                <a:sym typeface="Encode Sans"/>
              </a:rPr>
              <a:t>Sales Process Overview </a:t>
            </a:r>
          </a:p>
          <a:p>
            <a:pPr defTabSz="685800">
              <a:buFont typeface="Arial"/>
              <a:buNone/>
              <a:defRPr/>
            </a:pPr>
            <a:r>
              <a:rPr lang="en-US" sz="1600" b="1" dirty="0">
                <a:solidFill>
                  <a:schemeClr val="bg1"/>
                </a:solidFill>
                <a:latin typeface="Encode Sans"/>
                <a:ea typeface="Encode Sans"/>
                <a:cs typeface="Encode Sans"/>
                <a:sym typeface="Encode Sans"/>
              </a:rPr>
              <a:t>&amp; C4C Training</a:t>
            </a:r>
          </a:p>
        </p:txBody>
      </p:sp>
      <p:pic>
        <p:nvPicPr>
          <p:cNvPr id="23" name="Picture 22">
            <a:extLst>
              <a:ext uri="{FF2B5EF4-FFF2-40B4-BE49-F238E27FC236}">
                <a16:creationId xmlns:a16="http://schemas.microsoft.com/office/drawing/2014/main" id="{232F8C96-B353-A8EA-1E48-92341CEFA1A4}"/>
              </a:ext>
            </a:extLst>
          </p:cNvPr>
          <p:cNvPicPr>
            <a:picLocks noChangeAspect="1"/>
          </p:cNvPicPr>
          <p:nvPr/>
        </p:nvPicPr>
        <p:blipFill>
          <a:blip r:embed="rId4">
            <a:lum bright="70000" contrast="-70000"/>
          </a:blip>
          <a:stretch>
            <a:fillRect/>
          </a:stretch>
        </p:blipFill>
        <p:spPr>
          <a:xfrm>
            <a:off x="2665828" y="661176"/>
            <a:ext cx="171284" cy="183196"/>
          </a:xfrm>
          <a:prstGeom prst="rect">
            <a:avLst/>
          </a:prstGeom>
        </p:spPr>
      </p:pic>
    </p:spTree>
    <p:extLst>
      <p:ext uri="{BB962C8B-B14F-4D97-AF65-F5344CB8AC3E}">
        <p14:creationId xmlns:p14="http://schemas.microsoft.com/office/powerpoint/2010/main" val="2258764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A7BCD2-C278-2A89-4FE3-4F1009A5BED1}"/>
            </a:ext>
          </a:extLst>
        </p:cNvPr>
        <p:cNvGrpSpPr/>
        <p:nvPr/>
      </p:nvGrpSpPr>
      <p:grpSpPr>
        <a:xfrm>
          <a:off x="0" y="0"/>
          <a:ext cx="0" cy="0"/>
          <a:chOff x="0" y="0"/>
          <a:chExt cx="0" cy="0"/>
        </a:xfrm>
      </p:grpSpPr>
      <p:sp>
        <p:nvSpPr>
          <p:cNvPr id="13" name="Rectangle 12">
            <a:extLst>
              <a:ext uri="{FF2B5EF4-FFF2-40B4-BE49-F238E27FC236}">
                <a16:creationId xmlns:a16="http://schemas.microsoft.com/office/drawing/2014/main" id="{8774A6CD-8C8C-8457-FA4F-A29E92D18286}"/>
              </a:ext>
            </a:extLst>
          </p:cNvPr>
          <p:cNvSpPr/>
          <p:nvPr/>
        </p:nvSpPr>
        <p:spPr>
          <a:xfrm>
            <a:off x="15611" y="0"/>
            <a:ext cx="2851150" cy="6568321"/>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2F544E69-1CAC-70F0-4887-AB1CCF22B4B2}"/>
              </a:ext>
            </a:extLst>
          </p:cNvPr>
          <p:cNvSpPr/>
          <p:nvPr/>
        </p:nvSpPr>
        <p:spPr>
          <a:xfrm>
            <a:off x="2864308" y="7170"/>
            <a:ext cx="9318188" cy="6568321"/>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7D0C669D-8C29-7584-87E5-6BB383B09787}"/>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dirty="0">
                <a:solidFill>
                  <a:srgbClr val="324484"/>
                </a:solidFill>
                <a:latin typeface="Arial" panose="020B0604020202020204" pitchFamily="34" charset="0"/>
                <a:cs typeface="Arial" panose="020B0604020202020204" pitchFamily="34" charset="0"/>
              </a:rPr>
              <a:t>2025 Course Overview</a:t>
            </a:r>
          </a:p>
        </p:txBody>
      </p:sp>
      <p:sp>
        <p:nvSpPr>
          <p:cNvPr id="4" name="Rectangle 3">
            <a:extLst>
              <a:ext uri="{FF2B5EF4-FFF2-40B4-BE49-F238E27FC236}">
                <a16:creationId xmlns:a16="http://schemas.microsoft.com/office/drawing/2014/main" id="{0F49CEA6-6D0E-D8AB-871D-1801649B3C2E}"/>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066F2231-8C45-8AB7-F2B9-749F80F7289D}"/>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7</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480E7451-3556-3C1C-8215-D44364330343}"/>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98B3519-85F2-554A-699F-6074D7EBB4EC}"/>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sp>
        <p:nvSpPr>
          <p:cNvPr id="2" name="Rounded Rectangle 30">
            <a:extLst>
              <a:ext uri="{FF2B5EF4-FFF2-40B4-BE49-F238E27FC236}">
                <a16:creationId xmlns:a16="http://schemas.microsoft.com/office/drawing/2014/main" id="{186E95CA-CEEB-1CF0-4C93-38284E6FCDE8}"/>
              </a:ext>
            </a:extLst>
          </p:cNvPr>
          <p:cNvSpPr>
            <a:spLocks/>
          </p:cNvSpPr>
          <p:nvPr/>
        </p:nvSpPr>
        <p:spPr>
          <a:xfrm>
            <a:off x="3411538" y="1439236"/>
            <a:ext cx="2517773"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3" name="TextBox 2">
            <a:extLst>
              <a:ext uri="{FF2B5EF4-FFF2-40B4-BE49-F238E27FC236}">
                <a16:creationId xmlns:a16="http://schemas.microsoft.com/office/drawing/2014/main" id="{9E488E5C-F9FE-0D84-3B2C-C5F6F686D56B}"/>
              </a:ext>
            </a:extLst>
          </p:cNvPr>
          <p:cNvSpPr txBox="1"/>
          <p:nvPr/>
        </p:nvSpPr>
        <p:spPr>
          <a:xfrm>
            <a:off x="3437048" y="1521065"/>
            <a:ext cx="2469411"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Objective</a:t>
            </a:r>
          </a:p>
        </p:txBody>
      </p:sp>
      <p:sp>
        <p:nvSpPr>
          <p:cNvPr id="12" name="Rounded Rectangle 30">
            <a:extLst>
              <a:ext uri="{FF2B5EF4-FFF2-40B4-BE49-F238E27FC236}">
                <a16:creationId xmlns:a16="http://schemas.microsoft.com/office/drawing/2014/main" id="{8182E967-6FAC-3F33-27F7-245A1EEEF449}"/>
              </a:ext>
            </a:extLst>
          </p:cNvPr>
          <p:cNvSpPr>
            <a:spLocks/>
          </p:cNvSpPr>
          <p:nvPr/>
        </p:nvSpPr>
        <p:spPr>
          <a:xfrm>
            <a:off x="5929310" y="1439236"/>
            <a:ext cx="1787171"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0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15" name="TextBox 14">
            <a:extLst>
              <a:ext uri="{FF2B5EF4-FFF2-40B4-BE49-F238E27FC236}">
                <a16:creationId xmlns:a16="http://schemas.microsoft.com/office/drawing/2014/main" id="{810D7A39-6821-1189-AC6E-968299258BD8}"/>
              </a:ext>
            </a:extLst>
          </p:cNvPr>
          <p:cNvSpPr txBox="1"/>
          <p:nvPr/>
        </p:nvSpPr>
        <p:spPr>
          <a:xfrm>
            <a:off x="5929310" y="1521065"/>
            <a:ext cx="1300769"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Agenda</a:t>
            </a:r>
          </a:p>
        </p:txBody>
      </p:sp>
      <p:sp>
        <p:nvSpPr>
          <p:cNvPr id="17" name="Rounded Rectangle 30">
            <a:extLst>
              <a:ext uri="{FF2B5EF4-FFF2-40B4-BE49-F238E27FC236}">
                <a16:creationId xmlns:a16="http://schemas.microsoft.com/office/drawing/2014/main" id="{102A4930-2D58-0C27-64F1-574DD1FEB382}"/>
              </a:ext>
            </a:extLst>
          </p:cNvPr>
          <p:cNvSpPr>
            <a:spLocks/>
          </p:cNvSpPr>
          <p:nvPr/>
        </p:nvSpPr>
        <p:spPr>
          <a:xfrm>
            <a:off x="7716481" y="1439236"/>
            <a:ext cx="1646210"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0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18" name="TextBox 17">
            <a:extLst>
              <a:ext uri="{FF2B5EF4-FFF2-40B4-BE49-F238E27FC236}">
                <a16:creationId xmlns:a16="http://schemas.microsoft.com/office/drawing/2014/main" id="{30745844-AF0D-52DD-AB60-D9E0635C044F}"/>
              </a:ext>
            </a:extLst>
          </p:cNvPr>
          <p:cNvSpPr txBox="1"/>
          <p:nvPr/>
        </p:nvSpPr>
        <p:spPr>
          <a:xfrm>
            <a:off x="7716478" y="1521064"/>
            <a:ext cx="1300768"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Delegates</a:t>
            </a:r>
          </a:p>
        </p:txBody>
      </p:sp>
      <p:sp>
        <p:nvSpPr>
          <p:cNvPr id="19" name="TextBox 18">
            <a:extLst>
              <a:ext uri="{FF2B5EF4-FFF2-40B4-BE49-F238E27FC236}">
                <a16:creationId xmlns:a16="http://schemas.microsoft.com/office/drawing/2014/main" id="{6B561063-9C1B-5C5F-905B-377D15C5AF6C}"/>
              </a:ext>
            </a:extLst>
          </p:cNvPr>
          <p:cNvSpPr txBox="1"/>
          <p:nvPr/>
        </p:nvSpPr>
        <p:spPr>
          <a:xfrm>
            <a:off x="7716478" y="2236507"/>
            <a:ext cx="1300771" cy="1292068"/>
          </a:xfrm>
          <a:prstGeom prst="rect">
            <a:avLst/>
          </a:prstGeom>
          <a:noFill/>
        </p:spPr>
        <p:txBody>
          <a:bodyPr wrap="square" lIns="67500" tIns="35100" rIns="67500" rtlCol="0">
            <a:noAutofit/>
          </a:bodyPr>
          <a:lstStyle/>
          <a:p>
            <a:pPr marL="0" lvl="1" defTabSz="685800">
              <a:lnSpc>
                <a:spcPct val="105000"/>
              </a:lnSpc>
              <a:spcBef>
                <a:spcPts val="500"/>
              </a:spcBef>
              <a:buClr>
                <a:srgbClr val="FFFFFF"/>
              </a:buClr>
              <a:buSzPts val="1700"/>
              <a:buFont typeface="Arial"/>
              <a:buNone/>
            </a:pPr>
            <a:endParaRPr lang="en-US" sz="1050" b="1" dirty="0">
              <a:solidFill>
                <a:srgbClr val="272B35"/>
              </a:solidFill>
              <a:latin typeface="Encode Sans"/>
              <a:ea typeface="Encode Sans"/>
              <a:cs typeface="Encode Sans"/>
              <a:sym typeface="Arial"/>
            </a:endParaRPr>
          </a:p>
        </p:txBody>
      </p:sp>
      <p:sp>
        <p:nvSpPr>
          <p:cNvPr id="20" name="Rounded Rectangle 30">
            <a:extLst>
              <a:ext uri="{FF2B5EF4-FFF2-40B4-BE49-F238E27FC236}">
                <a16:creationId xmlns:a16="http://schemas.microsoft.com/office/drawing/2014/main" id="{79CD9A09-48B5-518B-C894-785281F1A610}"/>
              </a:ext>
            </a:extLst>
          </p:cNvPr>
          <p:cNvSpPr>
            <a:spLocks/>
          </p:cNvSpPr>
          <p:nvPr/>
        </p:nvSpPr>
        <p:spPr>
          <a:xfrm>
            <a:off x="9362690" y="1439236"/>
            <a:ext cx="2346358"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0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21" name="TextBox 20">
            <a:extLst>
              <a:ext uri="{FF2B5EF4-FFF2-40B4-BE49-F238E27FC236}">
                <a16:creationId xmlns:a16="http://schemas.microsoft.com/office/drawing/2014/main" id="{B2B71093-CD5B-810A-AC52-003B8085E753}"/>
              </a:ext>
            </a:extLst>
          </p:cNvPr>
          <p:cNvSpPr txBox="1"/>
          <p:nvPr/>
        </p:nvSpPr>
        <p:spPr>
          <a:xfrm>
            <a:off x="9362688" y="1521064"/>
            <a:ext cx="1300769"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Costs</a:t>
            </a:r>
          </a:p>
        </p:txBody>
      </p:sp>
      <p:sp>
        <p:nvSpPr>
          <p:cNvPr id="30" name="TextBox 29">
            <a:extLst>
              <a:ext uri="{FF2B5EF4-FFF2-40B4-BE49-F238E27FC236}">
                <a16:creationId xmlns:a16="http://schemas.microsoft.com/office/drawing/2014/main" id="{E20E809C-5A7D-D673-B0CC-5ACA337AF5D8}"/>
              </a:ext>
            </a:extLst>
          </p:cNvPr>
          <p:cNvSpPr txBox="1"/>
          <p:nvPr/>
        </p:nvSpPr>
        <p:spPr>
          <a:xfrm>
            <a:off x="388124" y="1522978"/>
            <a:ext cx="1300768"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latin typeface="Encode Sans"/>
                <a:ea typeface="Encode Sans"/>
                <a:cs typeface="Encode Sans"/>
                <a:sym typeface="Encode Sans"/>
              </a:rPr>
              <a:t>Vision</a:t>
            </a:r>
          </a:p>
        </p:txBody>
      </p:sp>
      <p:sp>
        <p:nvSpPr>
          <p:cNvPr id="33" name="TextBox 32">
            <a:extLst>
              <a:ext uri="{FF2B5EF4-FFF2-40B4-BE49-F238E27FC236}">
                <a16:creationId xmlns:a16="http://schemas.microsoft.com/office/drawing/2014/main" id="{FD6E8649-DBFF-B0C3-4F82-46FC64F139DF}"/>
              </a:ext>
            </a:extLst>
          </p:cNvPr>
          <p:cNvSpPr txBox="1"/>
          <p:nvPr/>
        </p:nvSpPr>
        <p:spPr>
          <a:xfrm>
            <a:off x="395904" y="1901831"/>
            <a:ext cx="2294670" cy="697212"/>
          </a:xfrm>
          <a:prstGeom prst="rect">
            <a:avLst/>
          </a:prstGeom>
          <a:noFill/>
        </p:spPr>
        <p:txBody>
          <a:bodyPr wrap="square" lIns="67500" tIns="35100" rIns="67500" rtlCol="0">
            <a:noAutofit/>
          </a:bodyPr>
          <a:lstStyle/>
          <a:p>
            <a:pPr marL="0" lvl="1" defTabSz="685800">
              <a:lnSpc>
                <a:spcPct val="105000"/>
              </a:lnSpc>
              <a:spcBef>
                <a:spcPts val="500"/>
              </a:spcBef>
              <a:buClr>
                <a:srgbClr val="FFFFFF"/>
              </a:buClr>
              <a:buSzPts val="1700"/>
              <a:buFont typeface="Arial"/>
              <a:buNone/>
            </a:pPr>
            <a:r>
              <a:rPr lang="en-US" sz="1200" b="1" dirty="0">
                <a:latin typeface="Encode Sans"/>
                <a:ea typeface="Encode Sans"/>
                <a:cs typeface="Encode Sans"/>
                <a:sym typeface="Arial"/>
              </a:rPr>
              <a:t>By attending this course, delegates will have knowledge of the History of the Automotive Industry, as well as the History and Values of the Brand.  In addition, they will be introduced to the Brand Vehicles.</a:t>
            </a:r>
          </a:p>
        </p:txBody>
      </p:sp>
      <p:cxnSp>
        <p:nvCxnSpPr>
          <p:cNvPr id="70" name="Straight Connector 69">
            <a:extLst>
              <a:ext uri="{FF2B5EF4-FFF2-40B4-BE49-F238E27FC236}">
                <a16:creationId xmlns:a16="http://schemas.microsoft.com/office/drawing/2014/main" id="{AC2530DC-8CF2-1738-6B38-19B63FE9C374}"/>
              </a:ext>
            </a:extLst>
          </p:cNvPr>
          <p:cNvCxnSpPr/>
          <p:nvPr/>
        </p:nvCxnSpPr>
        <p:spPr>
          <a:xfrm>
            <a:off x="3510117" y="1783986"/>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8BB0ED4-89BE-C1CA-78B0-5577AC2FDB46}"/>
              </a:ext>
            </a:extLst>
          </p:cNvPr>
          <p:cNvCxnSpPr/>
          <p:nvPr/>
        </p:nvCxnSpPr>
        <p:spPr>
          <a:xfrm>
            <a:off x="5978015" y="1781529"/>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3260FFD-03EC-D295-D3A4-4E821EB17A0E}"/>
              </a:ext>
            </a:extLst>
          </p:cNvPr>
          <p:cNvCxnSpPr/>
          <p:nvPr/>
        </p:nvCxnSpPr>
        <p:spPr>
          <a:xfrm>
            <a:off x="7762576" y="1781529"/>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8A0EDCD7-2903-D3D3-C91C-491D1865ED5D}"/>
              </a:ext>
            </a:extLst>
          </p:cNvPr>
          <p:cNvCxnSpPr/>
          <p:nvPr/>
        </p:nvCxnSpPr>
        <p:spPr>
          <a:xfrm>
            <a:off x="9429140" y="1781529"/>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B5F94E56-2384-D13F-D4D9-238F7F02422D}"/>
              </a:ext>
            </a:extLst>
          </p:cNvPr>
          <p:cNvSpPr txBox="1"/>
          <p:nvPr/>
        </p:nvSpPr>
        <p:spPr>
          <a:xfrm>
            <a:off x="9429140" y="1879891"/>
            <a:ext cx="2279908"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Duration:	               0.5 Days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Per Course:	                AED 1800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Required:	                12 Courses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Total Cost:	                AED  21,600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Cost per Delegate:         AED  360</a:t>
            </a:r>
          </a:p>
        </p:txBody>
      </p:sp>
      <p:sp>
        <p:nvSpPr>
          <p:cNvPr id="82" name="TextBox 81">
            <a:extLst>
              <a:ext uri="{FF2B5EF4-FFF2-40B4-BE49-F238E27FC236}">
                <a16:creationId xmlns:a16="http://schemas.microsoft.com/office/drawing/2014/main" id="{21127B77-67D1-207E-6308-8F64ED084BCD}"/>
              </a:ext>
            </a:extLst>
          </p:cNvPr>
          <p:cNvSpPr txBox="1"/>
          <p:nvPr/>
        </p:nvSpPr>
        <p:spPr>
          <a:xfrm>
            <a:off x="9487386" y="3863156"/>
            <a:ext cx="2221662"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Duration:	               40 Minutes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Per Course:	                AED 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Required:	                New Starts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Total Cost:	                AED  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Cost per Delegate:         AED  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r>
              <a:rPr lang="en-US" sz="1050" dirty="0">
                <a:solidFill>
                  <a:srgbClr val="26397D"/>
                </a:solidFill>
                <a:latin typeface="Encode Sans"/>
                <a:ea typeface="Encode Sans"/>
                <a:cs typeface="Encode Sans"/>
              </a:rPr>
              <a:t>*  </a:t>
            </a:r>
            <a:r>
              <a:rPr lang="en-US" sz="1050" i="1" dirty="0">
                <a:solidFill>
                  <a:srgbClr val="26397D"/>
                </a:solidFill>
                <a:latin typeface="Encode Sans"/>
                <a:ea typeface="Encode Sans"/>
                <a:cs typeface="Encode Sans"/>
              </a:rPr>
              <a:t>Supplied by OEMs</a:t>
            </a:r>
          </a:p>
        </p:txBody>
      </p:sp>
      <p:cxnSp>
        <p:nvCxnSpPr>
          <p:cNvPr id="7" name="Straight Connector 6">
            <a:extLst>
              <a:ext uri="{FF2B5EF4-FFF2-40B4-BE49-F238E27FC236}">
                <a16:creationId xmlns:a16="http://schemas.microsoft.com/office/drawing/2014/main" id="{67D01411-25DB-8E08-41D7-A12A9F3F6477}"/>
              </a:ext>
            </a:extLst>
          </p:cNvPr>
          <p:cNvCxnSpPr/>
          <p:nvPr/>
        </p:nvCxnSpPr>
        <p:spPr>
          <a:xfrm>
            <a:off x="445670" y="1785088"/>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Rounded Rectangle 30">
            <a:extLst>
              <a:ext uri="{FF2B5EF4-FFF2-40B4-BE49-F238E27FC236}">
                <a16:creationId xmlns:a16="http://schemas.microsoft.com/office/drawing/2014/main" id="{5CC22104-2769-6E17-E3A4-D2351D49C8FD}"/>
              </a:ext>
            </a:extLst>
          </p:cNvPr>
          <p:cNvSpPr>
            <a:spLocks/>
          </p:cNvSpPr>
          <p:nvPr/>
        </p:nvSpPr>
        <p:spPr>
          <a:xfrm>
            <a:off x="388128" y="551256"/>
            <a:ext cx="2464514" cy="888288"/>
          </a:xfrm>
          <a:prstGeom prst="rect">
            <a:avLst/>
          </a:prstGeom>
          <a:solidFill>
            <a:srgbClr val="002060"/>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22" name="TextBox 21">
            <a:extLst>
              <a:ext uri="{FF2B5EF4-FFF2-40B4-BE49-F238E27FC236}">
                <a16:creationId xmlns:a16="http://schemas.microsoft.com/office/drawing/2014/main" id="{665D2553-C2A7-E849-5819-92ABA5E617BB}"/>
              </a:ext>
            </a:extLst>
          </p:cNvPr>
          <p:cNvSpPr txBox="1"/>
          <p:nvPr/>
        </p:nvSpPr>
        <p:spPr>
          <a:xfrm>
            <a:off x="388127" y="817803"/>
            <a:ext cx="2456736" cy="410645"/>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600" b="1" dirty="0">
                <a:solidFill>
                  <a:schemeClr val="bg1"/>
                </a:solidFill>
                <a:latin typeface="Encode Sans"/>
                <a:ea typeface="Encode Sans"/>
                <a:cs typeface="Encode Sans"/>
                <a:sym typeface="Encode Sans"/>
              </a:rPr>
              <a:t>Automotive &amp; Brand Training</a:t>
            </a:r>
          </a:p>
        </p:txBody>
      </p:sp>
      <p:pic>
        <p:nvPicPr>
          <p:cNvPr id="23" name="Picture 22">
            <a:extLst>
              <a:ext uri="{FF2B5EF4-FFF2-40B4-BE49-F238E27FC236}">
                <a16:creationId xmlns:a16="http://schemas.microsoft.com/office/drawing/2014/main" id="{455E2881-CDA1-B553-CBD1-1AA6865471E7}"/>
              </a:ext>
            </a:extLst>
          </p:cNvPr>
          <p:cNvPicPr>
            <a:picLocks noChangeAspect="1"/>
          </p:cNvPicPr>
          <p:nvPr/>
        </p:nvPicPr>
        <p:blipFill>
          <a:blip r:embed="rId4">
            <a:lum bright="70000" contrast="-70000"/>
          </a:blip>
          <a:stretch>
            <a:fillRect/>
          </a:stretch>
        </p:blipFill>
        <p:spPr>
          <a:xfrm>
            <a:off x="2665828" y="661176"/>
            <a:ext cx="171284" cy="183196"/>
          </a:xfrm>
          <a:prstGeom prst="rect">
            <a:avLst/>
          </a:prstGeom>
        </p:spPr>
      </p:pic>
      <p:sp>
        <p:nvSpPr>
          <p:cNvPr id="25" name="TextBox 24">
            <a:extLst>
              <a:ext uri="{FF2B5EF4-FFF2-40B4-BE49-F238E27FC236}">
                <a16:creationId xmlns:a16="http://schemas.microsoft.com/office/drawing/2014/main" id="{F2C6D672-F7E8-520B-5BDA-C8787A0BDE11}"/>
              </a:ext>
            </a:extLst>
          </p:cNvPr>
          <p:cNvSpPr txBox="1"/>
          <p:nvPr/>
        </p:nvSpPr>
        <p:spPr>
          <a:xfrm>
            <a:off x="3437048" y="1901831"/>
            <a:ext cx="2469411"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Delegates to have a clear understanding of the history of the Automotive Industry</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How the Automotive Industry functions​​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What the future holds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The origins of the Brand (OEM specific)</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The values of the Brand (OEM specific)</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Brand Products</a:t>
            </a:r>
          </a:p>
          <a:p>
            <a:pPr marL="0" lvl="1" defTabSz="685800">
              <a:lnSpc>
                <a:spcPct val="105000"/>
              </a:lnSpc>
              <a:spcBef>
                <a:spcPts val="500"/>
              </a:spcBef>
              <a:buClr>
                <a:srgbClr val="FFFFFF"/>
              </a:buClr>
              <a:buSzPts val="1700"/>
              <a:buFont typeface="Arial"/>
              <a:buNone/>
            </a:pPr>
            <a:r>
              <a:rPr lang="en-US" sz="900" dirty="0">
                <a:solidFill>
                  <a:srgbClr val="26397D"/>
                </a:solidFill>
                <a:latin typeface="Encode Sans"/>
                <a:ea typeface="Encode Sans"/>
                <a:cs typeface="Encode Sans"/>
                <a:sym typeface="Arial"/>
              </a:rPr>
              <a:t>.</a:t>
            </a:r>
          </a:p>
        </p:txBody>
      </p:sp>
      <p:sp>
        <p:nvSpPr>
          <p:cNvPr id="26" name="TextBox 25">
            <a:extLst>
              <a:ext uri="{FF2B5EF4-FFF2-40B4-BE49-F238E27FC236}">
                <a16:creationId xmlns:a16="http://schemas.microsoft.com/office/drawing/2014/main" id="{36C2AB58-EF84-B829-B5DB-45D5FF23B2C2}"/>
              </a:ext>
            </a:extLst>
          </p:cNvPr>
          <p:cNvSpPr txBox="1"/>
          <p:nvPr/>
        </p:nvSpPr>
        <p:spPr>
          <a:xfrm>
            <a:off x="5929306" y="1901831"/>
            <a:ext cx="1787174"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Welcome &amp; Introduction​</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Automotive Principals and Brands​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History of Automotive​</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Automotive Value Chain​</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Change in the Automotive Future​</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Automotive Disruptors​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Brand Introductions</a:t>
            </a:r>
          </a:p>
        </p:txBody>
      </p:sp>
      <p:sp>
        <p:nvSpPr>
          <p:cNvPr id="27" name="TextBox 26">
            <a:extLst>
              <a:ext uri="{FF2B5EF4-FFF2-40B4-BE49-F238E27FC236}">
                <a16:creationId xmlns:a16="http://schemas.microsoft.com/office/drawing/2014/main" id="{051367EC-FA34-51ED-BA37-003595E277F5}"/>
              </a:ext>
            </a:extLst>
          </p:cNvPr>
          <p:cNvSpPr txBox="1"/>
          <p:nvPr/>
        </p:nvSpPr>
        <p:spPr>
          <a:xfrm>
            <a:off x="7739327" y="1880886"/>
            <a:ext cx="1623361"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Sales Managers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Sales Consultants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GROs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Handover Specialists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Service Managers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Service Advisers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F&amp;I Managers </a:t>
            </a:r>
          </a:p>
        </p:txBody>
      </p:sp>
      <p:pic>
        <p:nvPicPr>
          <p:cNvPr id="28" name="Picture 27">
            <a:extLst>
              <a:ext uri="{FF2B5EF4-FFF2-40B4-BE49-F238E27FC236}">
                <a16:creationId xmlns:a16="http://schemas.microsoft.com/office/drawing/2014/main" id="{F0A0E6BE-34E7-86B8-9F53-09705CEC3C23}"/>
              </a:ext>
            </a:extLst>
          </p:cNvPr>
          <p:cNvPicPr>
            <a:picLocks noChangeAspect="1"/>
          </p:cNvPicPr>
          <p:nvPr/>
        </p:nvPicPr>
        <p:blipFill>
          <a:blip r:embed="rId4"/>
          <a:stretch>
            <a:fillRect/>
          </a:stretch>
        </p:blipFill>
        <p:spPr>
          <a:xfrm>
            <a:off x="10241460" y="1579607"/>
            <a:ext cx="183196" cy="183196"/>
          </a:xfrm>
          <a:prstGeom prst="rect">
            <a:avLst/>
          </a:prstGeom>
        </p:spPr>
      </p:pic>
      <p:pic>
        <p:nvPicPr>
          <p:cNvPr id="29" name="Picture 28">
            <a:extLst>
              <a:ext uri="{FF2B5EF4-FFF2-40B4-BE49-F238E27FC236}">
                <a16:creationId xmlns:a16="http://schemas.microsoft.com/office/drawing/2014/main" id="{ADABFDDD-9CCE-1CB1-E871-E1DF0970BA8F}"/>
              </a:ext>
            </a:extLst>
          </p:cNvPr>
          <p:cNvPicPr>
            <a:picLocks noChangeAspect="1"/>
          </p:cNvPicPr>
          <p:nvPr/>
        </p:nvPicPr>
        <p:blipFill>
          <a:blip r:embed="rId5"/>
          <a:stretch>
            <a:fillRect/>
          </a:stretch>
        </p:blipFill>
        <p:spPr>
          <a:xfrm>
            <a:off x="10241460" y="3568537"/>
            <a:ext cx="218292" cy="218292"/>
          </a:xfrm>
          <a:prstGeom prst="rect">
            <a:avLst/>
          </a:prstGeom>
        </p:spPr>
      </p:pic>
      <p:sp>
        <p:nvSpPr>
          <p:cNvPr id="31" name="TextBox 30">
            <a:extLst>
              <a:ext uri="{FF2B5EF4-FFF2-40B4-BE49-F238E27FC236}">
                <a16:creationId xmlns:a16="http://schemas.microsoft.com/office/drawing/2014/main" id="{3F8ABA1E-2102-6B98-F562-728959537565}"/>
              </a:ext>
            </a:extLst>
          </p:cNvPr>
          <p:cNvSpPr txBox="1"/>
          <p:nvPr/>
        </p:nvSpPr>
        <p:spPr>
          <a:xfrm>
            <a:off x="9416076" y="3552019"/>
            <a:ext cx="1300769"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Costs</a:t>
            </a:r>
          </a:p>
        </p:txBody>
      </p:sp>
      <p:cxnSp>
        <p:nvCxnSpPr>
          <p:cNvPr id="32" name="Straight Connector 31">
            <a:extLst>
              <a:ext uri="{FF2B5EF4-FFF2-40B4-BE49-F238E27FC236}">
                <a16:creationId xmlns:a16="http://schemas.microsoft.com/office/drawing/2014/main" id="{90450F6A-5B5C-2D4C-F79C-DC9FC3CD7997}"/>
              </a:ext>
            </a:extLst>
          </p:cNvPr>
          <p:cNvCxnSpPr/>
          <p:nvPr/>
        </p:nvCxnSpPr>
        <p:spPr>
          <a:xfrm>
            <a:off x="9476282" y="3808775"/>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FA875E08-7482-9C38-6E2E-FE7895111D70}"/>
              </a:ext>
            </a:extLst>
          </p:cNvPr>
          <p:cNvPicPr>
            <a:picLocks noChangeAspect="1"/>
          </p:cNvPicPr>
          <p:nvPr/>
        </p:nvPicPr>
        <p:blipFill>
          <a:blip r:embed="rId5">
            <a:lum bright="70000" contrast="-70000"/>
          </a:blip>
          <a:stretch>
            <a:fillRect/>
          </a:stretch>
        </p:blipFill>
        <p:spPr>
          <a:xfrm>
            <a:off x="2618820" y="882491"/>
            <a:ext cx="218292" cy="218292"/>
          </a:xfrm>
          <a:prstGeom prst="rect">
            <a:avLst/>
          </a:prstGeom>
        </p:spPr>
      </p:pic>
    </p:spTree>
    <p:extLst>
      <p:ext uri="{BB962C8B-B14F-4D97-AF65-F5344CB8AC3E}">
        <p14:creationId xmlns:p14="http://schemas.microsoft.com/office/powerpoint/2010/main" val="4153406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8</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grpSp>
        <p:nvGrpSpPr>
          <p:cNvPr id="2" name="Group 1">
            <a:extLst>
              <a:ext uri="{FF2B5EF4-FFF2-40B4-BE49-F238E27FC236}">
                <a16:creationId xmlns:a16="http://schemas.microsoft.com/office/drawing/2014/main" id="{BA0602A7-875F-467E-0EFB-C9F17F07E529}"/>
              </a:ext>
            </a:extLst>
          </p:cNvPr>
          <p:cNvGrpSpPr/>
          <p:nvPr/>
        </p:nvGrpSpPr>
        <p:grpSpPr>
          <a:xfrm>
            <a:off x="191882" y="489727"/>
            <a:ext cx="11847460" cy="6020247"/>
            <a:chOff x="188143" y="481690"/>
            <a:chExt cx="11847460" cy="6020247"/>
          </a:xfrm>
        </p:grpSpPr>
        <p:sp>
          <p:nvSpPr>
            <p:cNvPr id="5" name="Rectangle: Rounded Corners 4">
              <a:extLst>
                <a:ext uri="{FF2B5EF4-FFF2-40B4-BE49-F238E27FC236}">
                  <a16:creationId xmlns:a16="http://schemas.microsoft.com/office/drawing/2014/main" id="{7B92C8C5-BA6C-C59B-E44A-EC948495D368}"/>
                </a:ext>
              </a:extLst>
            </p:cNvPr>
            <p:cNvSpPr/>
            <p:nvPr/>
          </p:nvSpPr>
          <p:spPr>
            <a:xfrm>
              <a:off x="720628" y="873769"/>
              <a:ext cx="1390615"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Managers</a:t>
              </a:r>
            </a:p>
            <a:p>
              <a:pPr algn="ctr"/>
              <a:r>
                <a:rPr lang="en-US" sz="1200" b="1">
                  <a:solidFill>
                    <a:schemeClr val="tx1"/>
                  </a:solidFill>
                </a:rPr>
                <a:t>Retail/CPOV/Fleet</a:t>
              </a:r>
            </a:p>
          </p:txBody>
        </p:sp>
        <p:sp>
          <p:nvSpPr>
            <p:cNvPr id="46" name="Rectangle: Rounded Corners 45">
              <a:extLst>
                <a:ext uri="{FF2B5EF4-FFF2-40B4-BE49-F238E27FC236}">
                  <a16:creationId xmlns:a16="http://schemas.microsoft.com/office/drawing/2014/main" id="{3DB00354-5A07-98BE-FEE9-6A7203B5B80D}"/>
                </a:ext>
              </a:extLst>
            </p:cNvPr>
            <p:cNvSpPr/>
            <p:nvPr/>
          </p:nvSpPr>
          <p:spPr>
            <a:xfrm>
              <a:off x="2171136" y="882860"/>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Sales Executives</a:t>
              </a:r>
            </a:p>
            <a:p>
              <a:pPr algn="ctr"/>
              <a:r>
                <a:rPr lang="en-US" sz="1200" b="1">
                  <a:solidFill>
                    <a:schemeClr val="tx1"/>
                  </a:solidFill>
                </a:rPr>
                <a:t>Retail/CPOV/Fleet</a:t>
              </a:r>
            </a:p>
          </p:txBody>
        </p:sp>
        <p:sp>
          <p:nvSpPr>
            <p:cNvPr id="47" name="Rectangle: Rounded Corners 46">
              <a:extLst>
                <a:ext uri="{FF2B5EF4-FFF2-40B4-BE49-F238E27FC236}">
                  <a16:creationId xmlns:a16="http://schemas.microsoft.com/office/drawing/2014/main" id="{739DC8D7-E042-7DA5-4EA5-C4151E8583A4}"/>
                </a:ext>
              </a:extLst>
            </p:cNvPr>
            <p:cNvSpPr/>
            <p:nvPr/>
          </p:nvSpPr>
          <p:spPr>
            <a:xfrm>
              <a:off x="3632153" y="8828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GRO’s</a:t>
              </a:r>
            </a:p>
          </p:txBody>
        </p:sp>
        <p:sp>
          <p:nvSpPr>
            <p:cNvPr id="29" name="Rectangle: Rounded Corners 28">
              <a:extLst>
                <a:ext uri="{FF2B5EF4-FFF2-40B4-BE49-F238E27FC236}">
                  <a16:creationId xmlns:a16="http://schemas.microsoft.com/office/drawing/2014/main" id="{74BD2034-BB07-C734-8A63-31B43246944F}"/>
                </a:ext>
              </a:extLst>
            </p:cNvPr>
            <p:cNvSpPr/>
            <p:nvPr/>
          </p:nvSpPr>
          <p:spPr>
            <a:xfrm>
              <a:off x="716994" y="487557"/>
              <a:ext cx="6766709" cy="317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Sales </a:t>
              </a:r>
              <a:endParaRPr lang="en-US" sz="1400" b="1">
                <a:solidFill>
                  <a:schemeClr val="tx1"/>
                </a:solidFill>
              </a:endParaRPr>
            </a:p>
          </p:txBody>
        </p:sp>
        <p:sp>
          <p:nvSpPr>
            <p:cNvPr id="15" name="Rectangle: Rounded Corners 14">
              <a:extLst>
                <a:ext uri="{FF2B5EF4-FFF2-40B4-BE49-F238E27FC236}">
                  <a16:creationId xmlns:a16="http://schemas.microsoft.com/office/drawing/2014/main" id="{B7BE6C15-DB13-35B9-F4BD-EB0C3CB80C22}"/>
                </a:ext>
              </a:extLst>
            </p:cNvPr>
            <p:cNvSpPr/>
            <p:nvPr/>
          </p:nvSpPr>
          <p:spPr>
            <a:xfrm>
              <a:off x="7674712" y="87723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Managers</a:t>
              </a:r>
            </a:p>
          </p:txBody>
        </p:sp>
        <p:sp>
          <p:nvSpPr>
            <p:cNvPr id="16" name="Rectangle: Rounded Corners 15">
              <a:extLst>
                <a:ext uri="{FF2B5EF4-FFF2-40B4-BE49-F238E27FC236}">
                  <a16:creationId xmlns:a16="http://schemas.microsoft.com/office/drawing/2014/main" id="{E9BA1E04-175B-AE59-4673-8F36C6EA4DC4}"/>
                </a:ext>
              </a:extLst>
            </p:cNvPr>
            <p:cNvSpPr/>
            <p:nvPr/>
          </p:nvSpPr>
          <p:spPr>
            <a:xfrm>
              <a:off x="914819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Service Advisers</a:t>
              </a:r>
            </a:p>
          </p:txBody>
        </p:sp>
        <p:sp>
          <p:nvSpPr>
            <p:cNvPr id="18" name="Rectangle: Rounded Corners 17">
              <a:extLst>
                <a:ext uri="{FF2B5EF4-FFF2-40B4-BE49-F238E27FC236}">
                  <a16:creationId xmlns:a16="http://schemas.microsoft.com/office/drawing/2014/main" id="{9C0EF426-BEE8-0505-64FA-9D1AE426D224}"/>
                </a:ext>
              </a:extLst>
            </p:cNvPr>
            <p:cNvSpPr/>
            <p:nvPr/>
          </p:nvSpPr>
          <p:spPr>
            <a:xfrm>
              <a:off x="7674712" y="481690"/>
              <a:ext cx="4360891" cy="317332"/>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a:t>
              </a:r>
              <a:endParaRPr lang="en-US" sz="1400" b="1">
                <a:solidFill>
                  <a:schemeClr val="tx1"/>
                </a:solidFill>
              </a:endParaRPr>
            </a:p>
          </p:txBody>
        </p:sp>
        <p:sp>
          <p:nvSpPr>
            <p:cNvPr id="23" name="Rectangle: Rounded Corners 22">
              <a:extLst>
                <a:ext uri="{FF2B5EF4-FFF2-40B4-BE49-F238E27FC236}">
                  <a16:creationId xmlns:a16="http://schemas.microsoft.com/office/drawing/2014/main" id="{61D77701-EAA4-C2A7-85EA-D0D177203D09}"/>
                </a:ext>
              </a:extLst>
            </p:cNvPr>
            <p:cNvSpPr/>
            <p:nvPr/>
          </p:nvSpPr>
          <p:spPr>
            <a:xfrm>
              <a:off x="6070110" y="882859"/>
              <a:ext cx="1413594"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Handover  Product Specialists</a:t>
              </a:r>
            </a:p>
          </p:txBody>
        </p:sp>
        <p:sp>
          <p:nvSpPr>
            <p:cNvPr id="3" name="Rectangle: Rounded Corners 2">
              <a:extLst>
                <a:ext uri="{FF2B5EF4-FFF2-40B4-BE49-F238E27FC236}">
                  <a16:creationId xmlns:a16="http://schemas.microsoft.com/office/drawing/2014/main" id="{8C2DF2D4-40DC-A10F-5372-D239C9679C2A}"/>
                </a:ext>
              </a:extLst>
            </p:cNvPr>
            <p:cNvSpPr/>
            <p:nvPr/>
          </p:nvSpPr>
          <p:spPr>
            <a:xfrm>
              <a:off x="10622009" y="882861"/>
              <a:ext cx="1413594" cy="368679"/>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Driver/ Washers</a:t>
              </a:r>
            </a:p>
          </p:txBody>
        </p:sp>
        <p:sp>
          <p:nvSpPr>
            <p:cNvPr id="56" name="Rectangle: Rounded Corners 55">
              <a:extLst>
                <a:ext uri="{FF2B5EF4-FFF2-40B4-BE49-F238E27FC236}">
                  <a16:creationId xmlns:a16="http://schemas.microsoft.com/office/drawing/2014/main" id="{50166101-427A-59B0-076F-6B7C6B3C5AB6}"/>
                </a:ext>
              </a:extLst>
            </p:cNvPr>
            <p:cNvSpPr/>
            <p:nvPr/>
          </p:nvSpPr>
          <p:spPr>
            <a:xfrm>
              <a:off x="188143" y="6261913"/>
              <a:ext cx="210280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900" b="1">
                  <a:solidFill>
                    <a:schemeClr val="tx1"/>
                  </a:solidFill>
                </a:rPr>
                <a:t>*DP Program  Based on Section Criteria</a:t>
              </a:r>
              <a:endParaRPr lang="en-US" sz="900">
                <a:solidFill>
                  <a:schemeClr val="tx1"/>
                </a:solidFill>
              </a:endParaRPr>
            </a:p>
            <a:p>
              <a:pPr algn="ctr"/>
              <a:endParaRPr lang="en-US" sz="1400" b="1">
                <a:solidFill>
                  <a:schemeClr val="tx1"/>
                </a:solidFill>
              </a:endParaRPr>
            </a:p>
          </p:txBody>
        </p:sp>
        <p:sp>
          <p:nvSpPr>
            <p:cNvPr id="57" name="Rectangle: Rounded Corners 56">
              <a:extLst>
                <a:ext uri="{FF2B5EF4-FFF2-40B4-BE49-F238E27FC236}">
                  <a16:creationId xmlns:a16="http://schemas.microsoft.com/office/drawing/2014/main" id="{B398727B-967B-54ED-C6E7-A42AF0952ADB}"/>
                </a:ext>
              </a:extLst>
            </p:cNvPr>
            <p:cNvSpPr/>
            <p:nvPr/>
          </p:nvSpPr>
          <p:spPr>
            <a:xfrm>
              <a:off x="2364493" y="6261913"/>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Sales Courses</a:t>
              </a:r>
              <a:endParaRPr lang="en-US" sz="900">
                <a:solidFill>
                  <a:schemeClr val="tx1"/>
                </a:solidFill>
              </a:endParaRPr>
            </a:p>
            <a:p>
              <a:pPr algn="ctr"/>
              <a:endParaRPr lang="en-US" sz="1400" b="1">
                <a:solidFill>
                  <a:schemeClr val="tx1"/>
                </a:solidFill>
              </a:endParaRPr>
            </a:p>
          </p:txBody>
        </p:sp>
        <p:sp>
          <p:nvSpPr>
            <p:cNvPr id="58" name="Rectangle: Rounded Corners 57">
              <a:extLst>
                <a:ext uri="{FF2B5EF4-FFF2-40B4-BE49-F238E27FC236}">
                  <a16:creationId xmlns:a16="http://schemas.microsoft.com/office/drawing/2014/main" id="{17A5DF72-15E1-834D-3AE0-CC154149099B}"/>
                </a:ext>
              </a:extLst>
            </p:cNvPr>
            <p:cNvSpPr/>
            <p:nvPr/>
          </p:nvSpPr>
          <p:spPr>
            <a:xfrm>
              <a:off x="4252504" y="6257821"/>
              <a:ext cx="1889422"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Service Courses</a:t>
              </a:r>
              <a:endParaRPr lang="en-US" sz="900">
                <a:solidFill>
                  <a:schemeClr val="tx1"/>
                </a:solidFill>
              </a:endParaRPr>
            </a:p>
            <a:p>
              <a:pPr algn="ctr"/>
              <a:endParaRPr lang="en-US" sz="1400" b="1">
                <a:solidFill>
                  <a:schemeClr val="tx1"/>
                </a:solidFill>
              </a:endParaRPr>
            </a:p>
          </p:txBody>
        </p:sp>
        <p:sp>
          <p:nvSpPr>
            <p:cNvPr id="59" name="Rectangle: Rounded Corners 58">
              <a:extLst>
                <a:ext uri="{FF2B5EF4-FFF2-40B4-BE49-F238E27FC236}">
                  <a16:creationId xmlns:a16="http://schemas.microsoft.com/office/drawing/2014/main" id="{85C54B14-EF91-9D12-5A0F-F356AEB1F922}"/>
                </a:ext>
              </a:extLst>
            </p:cNvPr>
            <p:cNvSpPr/>
            <p:nvPr/>
          </p:nvSpPr>
          <p:spPr>
            <a:xfrm>
              <a:off x="6202324" y="6257821"/>
              <a:ext cx="1784810"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Joint Courses</a:t>
              </a:r>
              <a:endParaRPr lang="en-US" sz="900">
                <a:solidFill>
                  <a:schemeClr val="tx1"/>
                </a:solidFill>
              </a:endParaRPr>
            </a:p>
            <a:p>
              <a:pPr algn="ctr"/>
              <a:endParaRPr lang="en-US" sz="1400" b="1">
                <a:solidFill>
                  <a:schemeClr val="tx1"/>
                </a:solidFill>
              </a:endParaRPr>
            </a:p>
          </p:txBody>
        </p:sp>
        <p:sp>
          <p:nvSpPr>
            <p:cNvPr id="60" name="Rectangle: Rounded Corners 59">
              <a:extLst>
                <a:ext uri="{FF2B5EF4-FFF2-40B4-BE49-F238E27FC236}">
                  <a16:creationId xmlns:a16="http://schemas.microsoft.com/office/drawing/2014/main" id="{DB3A8AB3-D1DA-5356-9EF0-2FCDDD8666B8}"/>
                </a:ext>
              </a:extLst>
            </p:cNvPr>
            <p:cNvSpPr/>
            <p:nvPr/>
          </p:nvSpPr>
          <p:spPr>
            <a:xfrm>
              <a:off x="3206249" y="6261913"/>
              <a:ext cx="952314" cy="240024"/>
            </a:xfrm>
            <a:prstGeom prst="roundRect">
              <a:avLst/>
            </a:prstGeom>
            <a:solidFill>
              <a:srgbClr val="DEEBF7"/>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1" name="Rectangle: Rounded Corners 60">
              <a:extLst>
                <a:ext uri="{FF2B5EF4-FFF2-40B4-BE49-F238E27FC236}">
                  <a16:creationId xmlns:a16="http://schemas.microsoft.com/office/drawing/2014/main" id="{6F1DA59C-F152-D712-09A9-0AA56FD8E235}"/>
                </a:ext>
              </a:extLst>
            </p:cNvPr>
            <p:cNvSpPr/>
            <p:nvPr/>
          </p:nvSpPr>
          <p:spPr>
            <a:xfrm>
              <a:off x="5189612" y="6257821"/>
              <a:ext cx="952314" cy="240024"/>
            </a:xfrm>
            <a:prstGeom prst="roundRect">
              <a:avLst/>
            </a:prstGeom>
            <a:solidFill>
              <a:srgbClr val="E2F0D9"/>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2" name="Rectangle: Rounded Corners 61">
              <a:extLst>
                <a:ext uri="{FF2B5EF4-FFF2-40B4-BE49-F238E27FC236}">
                  <a16:creationId xmlns:a16="http://schemas.microsoft.com/office/drawing/2014/main" id="{93CBEBB2-AC18-DF61-2FF2-E22F6C5264F1}"/>
                </a:ext>
              </a:extLst>
            </p:cNvPr>
            <p:cNvSpPr/>
            <p:nvPr/>
          </p:nvSpPr>
          <p:spPr>
            <a:xfrm>
              <a:off x="7034820" y="6257821"/>
              <a:ext cx="952314" cy="240024"/>
            </a:xfrm>
            <a:prstGeom prst="roundRect">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sp>
          <p:nvSpPr>
            <p:cNvPr id="63" name="Rectangle: Rounded Corners 62">
              <a:extLst>
                <a:ext uri="{FF2B5EF4-FFF2-40B4-BE49-F238E27FC236}">
                  <a16:creationId xmlns:a16="http://schemas.microsoft.com/office/drawing/2014/main" id="{CB71DCE8-403F-EF85-BC2B-71A2B775A668}"/>
                </a:ext>
              </a:extLst>
            </p:cNvPr>
            <p:cNvSpPr/>
            <p:nvPr/>
          </p:nvSpPr>
          <p:spPr>
            <a:xfrm>
              <a:off x="8051988" y="6261913"/>
              <a:ext cx="2157988"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Management  Courses</a:t>
              </a:r>
              <a:endParaRPr lang="en-US" sz="900">
                <a:solidFill>
                  <a:schemeClr val="tx1"/>
                </a:solidFill>
              </a:endParaRPr>
            </a:p>
            <a:p>
              <a:pPr algn="ctr"/>
              <a:endParaRPr lang="en-US" sz="1400" b="1">
                <a:solidFill>
                  <a:schemeClr val="tx1"/>
                </a:solidFill>
              </a:endParaRPr>
            </a:p>
          </p:txBody>
        </p:sp>
        <p:sp>
          <p:nvSpPr>
            <p:cNvPr id="64" name="Rectangle: Rounded Corners 63">
              <a:extLst>
                <a:ext uri="{FF2B5EF4-FFF2-40B4-BE49-F238E27FC236}">
                  <a16:creationId xmlns:a16="http://schemas.microsoft.com/office/drawing/2014/main" id="{ACF996BC-8CCD-7672-CCC6-1303C5F789A4}"/>
                </a:ext>
              </a:extLst>
            </p:cNvPr>
            <p:cNvSpPr/>
            <p:nvPr/>
          </p:nvSpPr>
          <p:spPr>
            <a:xfrm>
              <a:off x="9257662" y="6261913"/>
              <a:ext cx="952314" cy="240024"/>
            </a:xfrm>
            <a:prstGeom prst="roundRect">
              <a:avLst/>
            </a:prstGeom>
            <a:solidFill>
              <a:srgbClr val="A6A6A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grpSp>
      <p:sp>
        <p:nvSpPr>
          <p:cNvPr id="12" name="Rectangle: Rounded Corners 11">
            <a:extLst>
              <a:ext uri="{FF2B5EF4-FFF2-40B4-BE49-F238E27FC236}">
                <a16:creationId xmlns:a16="http://schemas.microsoft.com/office/drawing/2014/main" id="{D2FF7BB8-378C-A9BB-938B-0F4A85FAC58B}"/>
              </a:ext>
            </a:extLst>
          </p:cNvPr>
          <p:cNvSpPr/>
          <p:nvPr/>
        </p:nvSpPr>
        <p:spPr>
          <a:xfrm>
            <a:off x="4856248" y="885160"/>
            <a:ext cx="1157708" cy="36867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tx1"/>
                </a:solidFill>
              </a:rPr>
              <a:t>F&amp;I Managers</a:t>
            </a:r>
          </a:p>
        </p:txBody>
      </p:sp>
      <p:sp>
        <p:nvSpPr>
          <p:cNvPr id="13" name="Rectangle: Rounded Corners 12">
            <a:extLst>
              <a:ext uri="{FF2B5EF4-FFF2-40B4-BE49-F238E27FC236}">
                <a16:creationId xmlns:a16="http://schemas.microsoft.com/office/drawing/2014/main" id="{9757B8FF-127B-89A7-0197-2A49CBEC6C57}"/>
              </a:ext>
            </a:extLst>
          </p:cNvPr>
          <p:cNvSpPr/>
          <p:nvPr/>
        </p:nvSpPr>
        <p:spPr>
          <a:xfrm>
            <a:off x="10321156" y="6263576"/>
            <a:ext cx="1794069" cy="24002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900" b="1">
                <a:solidFill>
                  <a:schemeClr val="tx1"/>
                </a:solidFill>
              </a:rPr>
              <a:t>New 2025</a:t>
            </a:r>
            <a:endParaRPr lang="en-US" sz="900">
              <a:solidFill>
                <a:schemeClr val="tx1"/>
              </a:solidFill>
            </a:endParaRPr>
          </a:p>
          <a:p>
            <a:pPr algn="ctr"/>
            <a:endParaRPr lang="en-US" sz="1400" b="1">
              <a:solidFill>
                <a:schemeClr val="tx1"/>
              </a:solidFill>
            </a:endParaRPr>
          </a:p>
        </p:txBody>
      </p:sp>
      <p:sp>
        <p:nvSpPr>
          <p:cNvPr id="14" name="Rectangle: Rounded Corners 13">
            <a:extLst>
              <a:ext uri="{FF2B5EF4-FFF2-40B4-BE49-F238E27FC236}">
                <a16:creationId xmlns:a16="http://schemas.microsoft.com/office/drawing/2014/main" id="{C467828E-322A-472C-A5B9-3637E61ECEF0}"/>
              </a:ext>
            </a:extLst>
          </p:cNvPr>
          <p:cNvSpPr/>
          <p:nvPr/>
        </p:nvSpPr>
        <p:spPr>
          <a:xfrm>
            <a:off x="11162912" y="6263576"/>
            <a:ext cx="952314" cy="240024"/>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US" sz="1400" b="1">
              <a:solidFill>
                <a:schemeClr val="tx1"/>
              </a:solidFill>
            </a:endParaRPr>
          </a:p>
        </p:txBody>
      </p:sp>
      <p:pic>
        <p:nvPicPr>
          <p:cNvPr id="27" name="Picture 26">
            <a:extLst>
              <a:ext uri="{FF2B5EF4-FFF2-40B4-BE49-F238E27FC236}">
                <a16:creationId xmlns:a16="http://schemas.microsoft.com/office/drawing/2014/main" id="{F37DC7E9-3B24-CDC2-B4FE-425AECD858DD}"/>
              </a:ext>
            </a:extLst>
          </p:cNvPr>
          <p:cNvPicPr>
            <a:picLocks noChangeAspect="1"/>
          </p:cNvPicPr>
          <p:nvPr/>
        </p:nvPicPr>
        <p:blipFill>
          <a:blip r:embed="rId4"/>
          <a:stretch>
            <a:fillRect/>
          </a:stretch>
        </p:blipFill>
        <p:spPr>
          <a:xfrm>
            <a:off x="5795586" y="1341650"/>
            <a:ext cx="183196" cy="183196"/>
          </a:xfrm>
          <a:prstGeom prst="rect">
            <a:avLst/>
          </a:prstGeom>
        </p:spPr>
      </p:pic>
      <p:sp>
        <p:nvSpPr>
          <p:cNvPr id="11" name="Rectangle: Rounded Corners 10">
            <a:extLst>
              <a:ext uri="{FF2B5EF4-FFF2-40B4-BE49-F238E27FC236}">
                <a16:creationId xmlns:a16="http://schemas.microsoft.com/office/drawing/2014/main" id="{CE815882-6EE9-AB06-9150-0D73C27EBB41}"/>
              </a:ext>
            </a:extLst>
          </p:cNvPr>
          <p:cNvSpPr/>
          <p:nvPr/>
        </p:nvSpPr>
        <p:spPr>
          <a:xfrm>
            <a:off x="720734" y="2025711"/>
            <a:ext cx="5293222" cy="2978654"/>
          </a:xfrm>
          <a:prstGeom prst="roundRect">
            <a:avLst>
              <a:gd name="adj" fmla="val 3440"/>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dirty="0">
                <a:solidFill>
                  <a:schemeClr val="tx1"/>
                </a:solidFill>
              </a:rPr>
              <a:t>Course Objectives</a:t>
            </a:r>
            <a:endParaRPr lang="en-US" sz="1100" dirty="0">
              <a:solidFill>
                <a:schemeClr val="tx1"/>
              </a:solidFill>
            </a:endParaRP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Explain the importance of EV in our market</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Allow the delegates to have a better understanding of EV</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Give delegates the knowledge to speak with authority </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Understanding of the safety protocols around EVs</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Introduction to Al-Futtaim EV &amp; Hybrid Vehicles</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endParaRPr lang="en-US" sz="1100" dirty="0">
              <a:solidFill>
                <a:schemeClr val="tx1"/>
              </a:solidFill>
            </a:endParaRPr>
          </a:p>
          <a:p>
            <a:pPr algn="ctr"/>
            <a:endParaRPr lang="en-US" sz="1100" b="1" dirty="0">
              <a:solidFill>
                <a:schemeClr val="tx1"/>
              </a:solidFill>
            </a:endParaRPr>
          </a:p>
        </p:txBody>
      </p:sp>
      <p:sp>
        <p:nvSpPr>
          <p:cNvPr id="17" name="Rectangle: Rounded Corners 16">
            <a:extLst>
              <a:ext uri="{FF2B5EF4-FFF2-40B4-BE49-F238E27FC236}">
                <a16:creationId xmlns:a16="http://schemas.microsoft.com/office/drawing/2014/main" id="{BA04267E-985B-0677-48A8-63F8A21C8E87}"/>
              </a:ext>
            </a:extLst>
          </p:cNvPr>
          <p:cNvSpPr/>
          <p:nvPr/>
        </p:nvSpPr>
        <p:spPr>
          <a:xfrm>
            <a:off x="6259581" y="2027523"/>
            <a:ext cx="5293222" cy="2978654"/>
          </a:xfrm>
          <a:prstGeom prst="roundRect">
            <a:avLst>
              <a:gd name="adj" fmla="val 3440"/>
            </a:avLst>
          </a:prstGeom>
          <a:solidFill>
            <a:srgbClr val="EDEDED"/>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dirty="0">
                <a:solidFill>
                  <a:schemeClr val="tx1"/>
                </a:solidFill>
              </a:rPr>
              <a:t>Course Agenda </a:t>
            </a:r>
          </a:p>
          <a:p>
            <a:pPr algn="ctr"/>
            <a:endParaRPr lang="en-US" sz="1100" b="1" dirty="0">
              <a:solidFill>
                <a:schemeClr val="tx1"/>
              </a:solidFill>
            </a:endParaRPr>
          </a:p>
          <a:p>
            <a:pPr marL="171450" indent="-171450">
              <a:buFont typeface="Arial" panose="020B0604020202020204" pitchFamily="34" charset="0"/>
              <a:buChar char="•"/>
            </a:pPr>
            <a:r>
              <a:rPr lang="en-US" sz="1100" dirty="0">
                <a:solidFill>
                  <a:schemeClr val="tx1"/>
                </a:solidFill>
              </a:rPr>
              <a:t>​Why Develop New Energy Vehicles?​</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Types of New Energy Vehicles​</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Classification of New Energy Vehicles​</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Charging High &amp; Low Voltage Systems​</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Safe Handling of High Voltage Systems​</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Personal Protective Equipment &amp; Safety Tools​</a:t>
            </a:r>
          </a:p>
          <a:p>
            <a:pPr marL="171450" indent="-171450">
              <a:buFont typeface="Arial" panose="020B0604020202020204" pitchFamily="34" charset="0"/>
              <a:buChar char="•"/>
            </a:pPr>
            <a:endParaRPr lang="en-US" sz="1100" dirty="0">
              <a:solidFill>
                <a:schemeClr val="tx1"/>
              </a:solidFill>
            </a:endParaRPr>
          </a:p>
          <a:p>
            <a:pPr marL="171450" indent="-171450">
              <a:buFont typeface="Arial" panose="020B0604020202020204" pitchFamily="34" charset="0"/>
              <a:buChar char="•"/>
            </a:pPr>
            <a:r>
              <a:rPr lang="en-US" sz="1100" dirty="0">
                <a:solidFill>
                  <a:schemeClr val="tx1"/>
                </a:solidFill>
              </a:rPr>
              <a:t>Charging, Storage &amp; Transportation</a:t>
            </a:r>
          </a:p>
        </p:txBody>
      </p:sp>
      <p:pic>
        <p:nvPicPr>
          <p:cNvPr id="20" name="Picture 19">
            <a:extLst>
              <a:ext uri="{FF2B5EF4-FFF2-40B4-BE49-F238E27FC236}">
                <a16:creationId xmlns:a16="http://schemas.microsoft.com/office/drawing/2014/main" id="{27D8A7A0-054F-E8E0-AE20-CB242D35ACD0}"/>
              </a:ext>
            </a:extLst>
          </p:cNvPr>
          <p:cNvPicPr>
            <a:picLocks noChangeAspect="1"/>
          </p:cNvPicPr>
          <p:nvPr/>
        </p:nvPicPr>
        <p:blipFill>
          <a:blip r:embed="rId4"/>
          <a:stretch>
            <a:fillRect/>
          </a:stretch>
        </p:blipFill>
        <p:spPr>
          <a:xfrm>
            <a:off x="10296418" y="1383914"/>
            <a:ext cx="183196" cy="183196"/>
          </a:xfrm>
          <a:prstGeom prst="rect">
            <a:avLst/>
          </a:prstGeom>
        </p:spPr>
      </p:pic>
      <p:pic>
        <p:nvPicPr>
          <p:cNvPr id="21" name="Picture 20">
            <a:extLst>
              <a:ext uri="{FF2B5EF4-FFF2-40B4-BE49-F238E27FC236}">
                <a16:creationId xmlns:a16="http://schemas.microsoft.com/office/drawing/2014/main" id="{D04FCFAD-4254-84A0-48CA-9A0696EB24BF}"/>
              </a:ext>
            </a:extLst>
          </p:cNvPr>
          <p:cNvPicPr>
            <a:picLocks noChangeAspect="1"/>
          </p:cNvPicPr>
          <p:nvPr/>
        </p:nvPicPr>
        <p:blipFill>
          <a:blip r:embed="rId5"/>
          <a:stretch>
            <a:fillRect/>
          </a:stretch>
        </p:blipFill>
        <p:spPr>
          <a:xfrm>
            <a:off x="10268706" y="1557180"/>
            <a:ext cx="218292" cy="218292"/>
          </a:xfrm>
          <a:prstGeom prst="rect">
            <a:avLst/>
          </a:prstGeom>
        </p:spPr>
      </p:pic>
      <p:sp>
        <p:nvSpPr>
          <p:cNvPr id="19" name="Rectangle: Rounded Corners 18">
            <a:extLst>
              <a:ext uri="{FF2B5EF4-FFF2-40B4-BE49-F238E27FC236}">
                <a16:creationId xmlns:a16="http://schemas.microsoft.com/office/drawing/2014/main" id="{DFF4CB5A-12EF-A1E0-5715-AA648D2CE004}"/>
              </a:ext>
            </a:extLst>
          </p:cNvPr>
          <p:cNvSpPr/>
          <p:nvPr/>
        </p:nvSpPr>
        <p:spPr>
          <a:xfrm>
            <a:off x="720733" y="1329133"/>
            <a:ext cx="11318609" cy="564270"/>
          </a:xfrm>
          <a:prstGeom prst="round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EV Level 1</a:t>
            </a:r>
          </a:p>
          <a:p>
            <a:pPr algn="ctr"/>
            <a:r>
              <a:rPr lang="en-US" sz="1100">
                <a:solidFill>
                  <a:schemeClr val="tx1"/>
                </a:solidFill>
              </a:rPr>
              <a:t>EV &amp; Hybrid Introduction: Operating, Charging, Safety Protocols </a:t>
            </a:r>
          </a:p>
          <a:p>
            <a:pPr algn="ctr"/>
            <a:endParaRPr lang="en-US" sz="1100" b="1">
              <a:solidFill>
                <a:schemeClr val="tx1"/>
              </a:solidFill>
            </a:endParaRPr>
          </a:p>
        </p:txBody>
      </p:sp>
      <p:pic>
        <p:nvPicPr>
          <p:cNvPr id="24" name="Picture 23">
            <a:extLst>
              <a:ext uri="{FF2B5EF4-FFF2-40B4-BE49-F238E27FC236}">
                <a16:creationId xmlns:a16="http://schemas.microsoft.com/office/drawing/2014/main" id="{E0D006D4-5656-B1E6-1B65-629C0F4E52DA}"/>
              </a:ext>
            </a:extLst>
          </p:cNvPr>
          <p:cNvPicPr>
            <a:picLocks noChangeAspect="1"/>
          </p:cNvPicPr>
          <p:nvPr/>
        </p:nvPicPr>
        <p:blipFill>
          <a:blip r:embed="rId4"/>
          <a:stretch>
            <a:fillRect/>
          </a:stretch>
        </p:blipFill>
        <p:spPr>
          <a:xfrm>
            <a:off x="11785752" y="1361581"/>
            <a:ext cx="183196" cy="183196"/>
          </a:xfrm>
          <a:prstGeom prst="rect">
            <a:avLst/>
          </a:prstGeom>
        </p:spPr>
      </p:pic>
      <p:sp>
        <p:nvSpPr>
          <p:cNvPr id="7" name="Rectangle: Rounded Corners 6">
            <a:extLst>
              <a:ext uri="{FF2B5EF4-FFF2-40B4-BE49-F238E27FC236}">
                <a16:creationId xmlns:a16="http://schemas.microsoft.com/office/drawing/2014/main" id="{557F6A45-6063-BB05-B8E9-B934CF4A4B25}"/>
              </a:ext>
            </a:extLst>
          </p:cNvPr>
          <p:cNvSpPr/>
          <p:nvPr/>
        </p:nvSpPr>
        <p:spPr>
          <a:xfrm>
            <a:off x="411553" y="5716647"/>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Toyota</a:t>
            </a:r>
          </a:p>
          <a:p>
            <a:pPr algn="ctr"/>
            <a:r>
              <a:rPr lang="en-US" sz="1100" b="1">
                <a:solidFill>
                  <a:schemeClr val="tx1"/>
                </a:solidFill>
              </a:rPr>
              <a:t>Delegates:  </a:t>
            </a:r>
          </a:p>
        </p:txBody>
      </p:sp>
      <p:sp>
        <p:nvSpPr>
          <p:cNvPr id="28" name="Rectangle: Rounded Corners 27">
            <a:extLst>
              <a:ext uri="{FF2B5EF4-FFF2-40B4-BE49-F238E27FC236}">
                <a16:creationId xmlns:a16="http://schemas.microsoft.com/office/drawing/2014/main" id="{2F43E76A-F72E-19FE-6A2E-57448754E206}"/>
              </a:ext>
            </a:extLst>
          </p:cNvPr>
          <p:cNvSpPr/>
          <p:nvPr/>
        </p:nvSpPr>
        <p:spPr>
          <a:xfrm>
            <a:off x="1865695" y="5716646"/>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Lexus</a:t>
            </a:r>
          </a:p>
          <a:p>
            <a:pPr algn="ctr"/>
            <a:r>
              <a:rPr lang="en-US" sz="1100" b="1">
                <a:solidFill>
                  <a:schemeClr val="tx1"/>
                </a:solidFill>
              </a:rPr>
              <a:t>Delegates:  </a:t>
            </a:r>
          </a:p>
          <a:p>
            <a:pPr algn="ctr"/>
            <a:endParaRPr lang="en-US" sz="1400" b="1">
              <a:solidFill>
                <a:schemeClr val="tx1"/>
              </a:solidFill>
            </a:endParaRPr>
          </a:p>
        </p:txBody>
      </p:sp>
      <p:sp>
        <p:nvSpPr>
          <p:cNvPr id="30" name="Rectangle: Rounded Corners 29">
            <a:extLst>
              <a:ext uri="{FF2B5EF4-FFF2-40B4-BE49-F238E27FC236}">
                <a16:creationId xmlns:a16="http://schemas.microsoft.com/office/drawing/2014/main" id="{83BFBB27-795F-AE78-C051-1B8D0B7FB51C}"/>
              </a:ext>
            </a:extLst>
          </p:cNvPr>
          <p:cNvSpPr/>
          <p:nvPr/>
        </p:nvSpPr>
        <p:spPr>
          <a:xfrm>
            <a:off x="3320099"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CJDR</a:t>
            </a:r>
          </a:p>
          <a:p>
            <a:pPr algn="ctr"/>
            <a:r>
              <a:rPr lang="en-US" sz="1100" b="1">
                <a:solidFill>
                  <a:schemeClr val="tx1"/>
                </a:solidFill>
              </a:rPr>
              <a:t>Delegates:  </a:t>
            </a:r>
          </a:p>
          <a:p>
            <a:pPr algn="ctr"/>
            <a:endParaRPr lang="en-US" sz="1400" b="1">
              <a:solidFill>
                <a:schemeClr val="tx1"/>
              </a:solidFill>
            </a:endParaRPr>
          </a:p>
        </p:txBody>
      </p:sp>
      <p:sp>
        <p:nvSpPr>
          <p:cNvPr id="31" name="Rectangle: Rounded Corners 30">
            <a:extLst>
              <a:ext uri="{FF2B5EF4-FFF2-40B4-BE49-F238E27FC236}">
                <a16:creationId xmlns:a16="http://schemas.microsoft.com/office/drawing/2014/main" id="{9E01E71F-3EB6-CC54-5BC2-5EE07A06802B}"/>
              </a:ext>
            </a:extLst>
          </p:cNvPr>
          <p:cNvSpPr/>
          <p:nvPr/>
        </p:nvSpPr>
        <p:spPr>
          <a:xfrm>
            <a:off x="4774241" y="5708464"/>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Honda</a:t>
            </a:r>
          </a:p>
          <a:p>
            <a:pPr algn="ctr"/>
            <a:r>
              <a:rPr lang="en-US" sz="1100" b="1">
                <a:solidFill>
                  <a:schemeClr val="tx1"/>
                </a:solidFill>
              </a:rPr>
              <a:t>Delegates:  </a:t>
            </a:r>
          </a:p>
          <a:p>
            <a:pPr algn="ctr"/>
            <a:endParaRPr lang="en-US" sz="1400" b="1">
              <a:solidFill>
                <a:schemeClr val="tx1"/>
              </a:solidFill>
            </a:endParaRPr>
          </a:p>
        </p:txBody>
      </p:sp>
      <p:sp>
        <p:nvSpPr>
          <p:cNvPr id="32" name="Rectangle: Rounded Corners 31">
            <a:extLst>
              <a:ext uri="{FF2B5EF4-FFF2-40B4-BE49-F238E27FC236}">
                <a16:creationId xmlns:a16="http://schemas.microsoft.com/office/drawing/2014/main" id="{EB93B6B6-CACA-5527-4A38-3D985B368C87}"/>
              </a:ext>
            </a:extLst>
          </p:cNvPr>
          <p:cNvSpPr/>
          <p:nvPr/>
        </p:nvSpPr>
        <p:spPr>
          <a:xfrm>
            <a:off x="6228383" y="5716645"/>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Volvo</a:t>
            </a:r>
          </a:p>
          <a:p>
            <a:pPr algn="ctr"/>
            <a:r>
              <a:rPr lang="en-US" sz="1100" b="1">
                <a:solidFill>
                  <a:schemeClr val="tx1"/>
                </a:solidFill>
              </a:rPr>
              <a:t>Delegates:  </a:t>
            </a:r>
          </a:p>
          <a:p>
            <a:pPr algn="ctr"/>
            <a:endParaRPr lang="en-US" sz="1400" b="1">
              <a:solidFill>
                <a:schemeClr val="tx1"/>
              </a:solidFill>
            </a:endParaRPr>
          </a:p>
        </p:txBody>
      </p:sp>
      <p:sp>
        <p:nvSpPr>
          <p:cNvPr id="33" name="Rectangle: Rounded Corners 32">
            <a:extLst>
              <a:ext uri="{FF2B5EF4-FFF2-40B4-BE49-F238E27FC236}">
                <a16:creationId xmlns:a16="http://schemas.microsoft.com/office/drawing/2014/main" id="{76003321-30FC-499F-C864-7CEC1706C197}"/>
              </a:ext>
            </a:extLst>
          </p:cNvPr>
          <p:cNvSpPr/>
          <p:nvPr/>
        </p:nvSpPr>
        <p:spPr>
          <a:xfrm>
            <a:off x="768169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BYD</a:t>
            </a:r>
          </a:p>
          <a:p>
            <a:pPr algn="ctr"/>
            <a:r>
              <a:rPr lang="en-US" sz="1100" b="1">
                <a:solidFill>
                  <a:schemeClr val="tx1"/>
                </a:solidFill>
              </a:rPr>
              <a:t>Delegates:  </a:t>
            </a:r>
          </a:p>
          <a:p>
            <a:pPr algn="ctr"/>
            <a:endParaRPr lang="en-US" sz="1400" b="1">
              <a:solidFill>
                <a:schemeClr val="tx1"/>
              </a:solidFill>
            </a:endParaRPr>
          </a:p>
        </p:txBody>
      </p:sp>
      <p:sp>
        <p:nvSpPr>
          <p:cNvPr id="34" name="Rectangle: Rounded Corners 33">
            <a:extLst>
              <a:ext uri="{FF2B5EF4-FFF2-40B4-BE49-F238E27FC236}">
                <a16:creationId xmlns:a16="http://schemas.microsoft.com/office/drawing/2014/main" id="{EE8CE1B9-DC5D-B5A4-D0C5-55D2F34428FF}"/>
              </a:ext>
            </a:extLst>
          </p:cNvPr>
          <p:cNvSpPr/>
          <p:nvPr/>
        </p:nvSpPr>
        <p:spPr>
          <a:xfrm>
            <a:off x="9135003"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Polestar</a:t>
            </a:r>
          </a:p>
          <a:p>
            <a:pPr algn="ctr"/>
            <a:r>
              <a:rPr lang="en-US" sz="1100" b="1">
                <a:solidFill>
                  <a:schemeClr val="tx1"/>
                </a:solidFill>
              </a:rPr>
              <a:t>Delegates:  </a:t>
            </a:r>
          </a:p>
          <a:p>
            <a:pPr algn="ctr"/>
            <a:endParaRPr lang="en-US" sz="1400" b="1">
              <a:solidFill>
                <a:schemeClr val="tx1"/>
              </a:solidFill>
            </a:endParaRPr>
          </a:p>
        </p:txBody>
      </p:sp>
      <p:sp>
        <p:nvSpPr>
          <p:cNvPr id="35" name="Rectangle: Rounded Corners 34">
            <a:extLst>
              <a:ext uri="{FF2B5EF4-FFF2-40B4-BE49-F238E27FC236}">
                <a16:creationId xmlns:a16="http://schemas.microsoft.com/office/drawing/2014/main" id="{FA9AAF0A-7146-6ACE-8A9F-622BE9BDB371}"/>
              </a:ext>
            </a:extLst>
          </p:cNvPr>
          <p:cNvSpPr/>
          <p:nvPr/>
        </p:nvSpPr>
        <p:spPr>
          <a:xfrm>
            <a:off x="10580898" y="5725819"/>
            <a:ext cx="1404178" cy="435753"/>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100" b="1">
                <a:solidFill>
                  <a:schemeClr val="tx1"/>
                </a:solidFill>
              </a:rPr>
              <a:t>Brand: Automall</a:t>
            </a:r>
          </a:p>
          <a:p>
            <a:pPr algn="ctr"/>
            <a:r>
              <a:rPr lang="en-US" sz="1100" b="1">
                <a:solidFill>
                  <a:schemeClr val="tx1"/>
                </a:solidFill>
              </a:rPr>
              <a:t>Delegates:  </a:t>
            </a:r>
          </a:p>
          <a:p>
            <a:pPr algn="ctr"/>
            <a:endParaRPr lang="en-US" sz="1400" b="1">
              <a:solidFill>
                <a:schemeClr val="tx1"/>
              </a:solidFill>
            </a:endParaRPr>
          </a:p>
        </p:txBody>
      </p:sp>
      <p:sp>
        <p:nvSpPr>
          <p:cNvPr id="22" name="Rectangle 21">
            <a:extLst>
              <a:ext uri="{FF2B5EF4-FFF2-40B4-BE49-F238E27FC236}">
                <a16:creationId xmlns:a16="http://schemas.microsoft.com/office/drawing/2014/main" id="{28AAA1CB-55A2-380C-76C9-A2BD50FABD5D}"/>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1100774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descr="https://euc-powerpoint.officeapps.live.com/pods/GetClipboardImage.ashx?Id=b3234493-ec60-4c7f-89f6-b93ac8879f43&amp;DC=GEU9&amp;pkey=e077fcd9-c34d-43b6-b8e4-fde41ae19874&amp;wdwaccluster=GEU9">
            <a:extLst>
              <a:ext uri="{FF2B5EF4-FFF2-40B4-BE49-F238E27FC236}">
                <a16:creationId xmlns:a16="http://schemas.microsoft.com/office/drawing/2014/main" id="{AAE1220B-42F2-B8D7-158A-1EF80F7E8BB2}"/>
              </a:ext>
            </a:extLst>
          </p:cNvPr>
          <p:cNvSpPr txBox="1">
            <a:spLocks noGrp="1" noRot="1" noChangeAspect="1" noMove="1" noResize="1" noEditPoints="1" noAdjustHandles="1" noChangeArrowheads="1" noChangeShapeType="1"/>
          </p:cNvSpPr>
          <p:nvPr/>
        </p:nvSpPr>
        <p:spPr bwMode="auto">
          <a:xfrm>
            <a:off x="0" y="80682"/>
            <a:ext cx="9340850" cy="430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dirty="0">
                <a:solidFill>
                  <a:srgbClr val="324484"/>
                </a:solidFill>
                <a:latin typeface="Arial" panose="020B0604020202020204" pitchFamily="34" charset="0"/>
                <a:cs typeface="Arial" panose="020B0604020202020204" pitchFamily="34" charset="0"/>
              </a:rPr>
              <a:t>Course Overviews</a:t>
            </a:r>
          </a:p>
        </p:txBody>
      </p:sp>
      <p:sp>
        <p:nvSpPr>
          <p:cNvPr id="4" name="Rectangle 3">
            <a:extLst>
              <a:ext uri="{FF2B5EF4-FFF2-40B4-BE49-F238E27FC236}">
                <a16:creationId xmlns:a16="http://schemas.microsoft.com/office/drawing/2014/main" id="{385EE621-8BFC-BD59-0352-37021557E691}"/>
              </a:ext>
            </a:extLst>
          </p:cNvPr>
          <p:cNvSpPr/>
          <p:nvPr/>
        </p:nvSpPr>
        <p:spPr bwMode="ltGray">
          <a:xfrm>
            <a:off x="1" y="6568321"/>
            <a:ext cx="12192000" cy="297630"/>
          </a:xfrm>
          <a:prstGeom prst="rect">
            <a:avLst/>
          </a:prstGeom>
          <a:solidFill>
            <a:srgbClr val="152A3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97" tIns="46649" rIns="93297" bIns="46649" numCol="1" spcCol="0" rtlCol="0" fromWordArt="0" anchor="ctr" anchorCtr="0" forceAA="0" compatLnSpc="1">
            <a:prstTxWarp prst="textNoShape">
              <a:avLst/>
            </a:prstTxWarp>
            <a:noAutofit/>
          </a:bodyPr>
          <a:lstStyle/>
          <a:p>
            <a:pPr algn="ctr"/>
            <a:endParaRPr lang="en-US" sz="800">
              <a:solidFill>
                <a:schemeClr val="tx1"/>
              </a:solidFill>
              <a:latin typeface="+mn-lt"/>
            </a:endParaRPr>
          </a:p>
        </p:txBody>
      </p:sp>
      <p:sp>
        <p:nvSpPr>
          <p:cNvPr id="6" name="Slide Number">
            <a:extLst>
              <a:ext uri="{FF2B5EF4-FFF2-40B4-BE49-F238E27FC236}">
                <a16:creationId xmlns:a16="http://schemas.microsoft.com/office/drawing/2014/main" id="{B463F3CF-1E25-72F0-526C-BAEF1D159F7A}"/>
              </a:ext>
            </a:extLst>
          </p:cNvPr>
          <p:cNvSpPr txBox="1">
            <a:spLocks/>
          </p:cNvSpPr>
          <p:nvPr/>
        </p:nvSpPr>
        <p:spPr bwMode="ltGray">
          <a:xfrm>
            <a:off x="11762436" y="6641718"/>
            <a:ext cx="125034" cy="123111"/>
          </a:xfrm>
          <a:prstGeom prst="rect">
            <a:avLst/>
          </a:prstGeom>
        </p:spPr>
        <p:txBody>
          <a:bodyPr vert="horz" wrap="none" lIns="0" tIns="0" rIns="0" bIns="0" rtlCol="0" anchor="ctr">
            <a:spAutoFit/>
          </a:bodyPr>
          <a:lstStyle>
            <a:defPPr>
              <a:defRPr lang="x-none"/>
            </a:defPPr>
            <a:lvl1pPr>
              <a:defRPr lang="x-none" sz="1000" baseline="0">
                <a:latin typeface="+mn-lt"/>
              </a:defRPr>
            </a:lvl1pPr>
          </a:lstStyle>
          <a:p>
            <a:pPr algn="r"/>
            <a:fld id="{42C328C1-A84F-4A39-A664-DBA00541A8C6}" type="slidenum">
              <a:rPr lang="x-none" sz="800" baseline="0" smtClean="0">
                <a:solidFill>
                  <a:schemeClr val="bg1"/>
                </a:solidFill>
                <a:latin typeface="+mn-lt"/>
              </a:rPr>
              <a:pPr algn="r"/>
              <a:t>9</a:t>
            </a:fld>
            <a:endParaRPr lang="x-none" sz="800" baseline="0">
              <a:solidFill>
                <a:schemeClr val="bg1"/>
              </a:solidFill>
              <a:latin typeface="+mn-lt"/>
            </a:endParaRPr>
          </a:p>
        </p:txBody>
      </p:sp>
      <p:pic>
        <p:nvPicPr>
          <p:cNvPr id="8" name="Picture 606" descr="Image result for al futtaim logo">
            <a:extLst>
              <a:ext uri="{FF2B5EF4-FFF2-40B4-BE49-F238E27FC236}">
                <a16:creationId xmlns:a16="http://schemas.microsoft.com/office/drawing/2014/main" id="{AB87E026-58AD-71B1-8D77-73D93584C8E0}"/>
              </a:ext>
            </a:extLst>
          </p:cNvPr>
          <p:cNvPicPr>
            <a:picLocks noChangeAspect="1" noChangeArrowheads="1"/>
          </p:cNvPicPr>
          <p:nvPr/>
        </p:nvPicPr>
        <p:blipFill rotWithShape="1">
          <a:blip r:embed="rId3" cstate="email">
            <a:biLevel thresh="25000"/>
            <a:extLst>
              <a:ext uri="{28A0092B-C50C-407E-A947-70E740481C1C}">
                <a14:useLocalDpi xmlns:a14="http://schemas.microsoft.com/office/drawing/2010/main"/>
              </a:ext>
            </a:extLst>
          </a:blip>
          <a:srcRect/>
          <a:stretch/>
        </p:blipFill>
        <p:spPr bwMode="auto">
          <a:xfrm>
            <a:off x="10832375" y="6635214"/>
            <a:ext cx="720428" cy="1479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B95FDA0-5386-FF5D-C353-04C69B47A960}"/>
              </a:ext>
            </a:extLst>
          </p:cNvPr>
          <p:cNvSpPr txBox="1"/>
          <p:nvPr/>
        </p:nvSpPr>
        <p:spPr>
          <a:xfrm>
            <a:off x="254244" y="6603763"/>
            <a:ext cx="1104790" cy="217880"/>
          </a:xfrm>
          <a:prstGeom prst="rect">
            <a:avLst/>
          </a:prstGeom>
          <a:noFill/>
        </p:spPr>
        <p:txBody>
          <a:bodyPr wrap="none" rtlCol="0">
            <a:spAutoFit/>
          </a:bodyPr>
          <a:lstStyle/>
          <a:p>
            <a:r>
              <a:rPr lang="en-AE" sz="800">
                <a:solidFill>
                  <a:schemeClr val="bg1"/>
                </a:solidFill>
                <a:latin typeface="+mn-lt"/>
                <a:cs typeface="Calibri" panose="020F0502020204030204" pitchFamily="34" charset="0"/>
              </a:rPr>
              <a:t>Automotive Division</a:t>
            </a:r>
          </a:p>
        </p:txBody>
      </p:sp>
      <p:sp>
        <p:nvSpPr>
          <p:cNvPr id="2" name="Rounded Rectangle 30">
            <a:extLst>
              <a:ext uri="{FF2B5EF4-FFF2-40B4-BE49-F238E27FC236}">
                <a16:creationId xmlns:a16="http://schemas.microsoft.com/office/drawing/2014/main" id="{58EAC33A-91F7-39EC-8132-371516FB38A4}"/>
              </a:ext>
            </a:extLst>
          </p:cNvPr>
          <p:cNvSpPr>
            <a:spLocks/>
          </p:cNvSpPr>
          <p:nvPr/>
        </p:nvSpPr>
        <p:spPr>
          <a:xfrm>
            <a:off x="3411538" y="1439236"/>
            <a:ext cx="2517773"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3" name="TextBox 2">
            <a:extLst>
              <a:ext uri="{FF2B5EF4-FFF2-40B4-BE49-F238E27FC236}">
                <a16:creationId xmlns:a16="http://schemas.microsoft.com/office/drawing/2014/main" id="{2DA13F27-9AA9-472E-E36C-C07CF9F951F0}"/>
              </a:ext>
            </a:extLst>
          </p:cNvPr>
          <p:cNvSpPr txBox="1"/>
          <p:nvPr/>
        </p:nvSpPr>
        <p:spPr>
          <a:xfrm>
            <a:off x="3437048" y="1521065"/>
            <a:ext cx="2469411"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Objective</a:t>
            </a:r>
          </a:p>
        </p:txBody>
      </p:sp>
      <p:sp>
        <p:nvSpPr>
          <p:cNvPr id="5" name="TextBox 4">
            <a:extLst>
              <a:ext uri="{FF2B5EF4-FFF2-40B4-BE49-F238E27FC236}">
                <a16:creationId xmlns:a16="http://schemas.microsoft.com/office/drawing/2014/main" id="{FE6C502C-90D6-496C-9DB9-1A2AB01C9313}"/>
              </a:ext>
            </a:extLst>
          </p:cNvPr>
          <p:cNvSpPr txBox="1"/>
          <p:nvPr/>
        </p:nvSpPr>
        <p:spPr>
          <a:xfrm>
            <a:off x="3437048" y="1901831"/>
            <a:ext cx="2469411"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Explain the importance of EV in our market</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Allow the delegates to have a better understanding of EV</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Give delegates the knowledge to speak with authority </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Understanding of the safety protocols around EVs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Introduction to Al-Futtaim EV &amp; Hybrid Vehicles</a:t>
            </a:r>
          </a:p>
          <a:p>
            <a:pPr marL="0" lvl="1" defTabSz="685800">
              <a:lnSpc>
                <a:spcPct val="105000"/>
              </a:lnSpc>
              <a:spcBef>
                <a:spcPts val="500"/>
              </a:spcBef>
              <a:buClr>
                <a:srgbClr val="FFFFFF"/>
              </a:buClr>
              <a:buSzPts val="1700"/>
              <a:buFont typeface="Arial"/>
              <a:buNone/>
            </a:pPr>
            <a:r>
              <a:rPr lang="en-US" sz="900" dirty="0">
                <a:solidFill>
                  <a:srgbClr val="26397D"/>
                </a:solidFill>
                <a:latin typeface="Encode Sans"/>
                <a:ea typeface="Encode Sans"/>
                <a:cs typeface="Encode Sans"/>
                <a:sym typeface="Arial"/>
              </a:rPr>
              <a:t>.</a:t>
            </a:r>
          </a:p>
        </p:txBody>
      </p:sp>
      <p:sp>
        <p:nvSpPr>
          <p:cNvPr id="12" name="Rounded Rectangle 30">
            <a:extLst>
              <a:ext uri="{FF2B5EF4-FFF2-40B4-BE49-F238E27FC236}">
                <a16:creationId xmlns:a16="http://schemas.microsoft.com/office/drawing/2014/main" id="{B55C03B8-FD22-51DC-D9FA-EC57169680E5}"/>
              </a:ext>
            </a:extLst>
          </p:cNvPr>
          <p:cNvSpPr>
            <a:spLocks/>
          </p:cNvSpPr>
          <p:nvPr/>
        </p:nvSpPr>
        <p:spPr>
          <a:xfrm>
            <a:off x="5929310" y="1439236"/>
            <a:ext cx="1787171"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0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15" name="TextBox 14">
            <a:extLst>
              <a:ext uri="{FF2B5EF4-FFF2-40B4-BE49-F238E27FC236}">
                <a16:creationId xmlns:a16="http://schemas.microsoft.com/office/drawing/2014/main" id="{AE87880B-18AD-EE8D-7471-BEE389CECEA8}"/>
              </a:ext>
            </a:extLst>
          </p:cNvPr>
          <p:cNvSpPr txBox="1"/>
          <p:nvPr/>
        </p:nvSpPr>
        <p:spPr>
          <a:xfrm>
            <a:off x="5929310" y="1521065"/>
            <a:ext cx="1300769"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Agenda</a:t>
            </a:r>
          </a:p>
        </p:txBody>
      </p:sp>
      <p:sp>
        <p:nvSpPr>
          <p:cNvPr id="16" name="TextBox 15">
            <a:extLst>
              <a:ext uri="{FF2B5EF4-FFF2-40B4-BE49-F238E27FC236}">
                <a16:creationId xmlns:a16="http://schemas.microsoft.com/office/drawing/2014/main" id="{E1785695-2D35-3E8B-7078-397DE829D80F}"/>
              </a:ext>
            </a:extLst>
          </p:cNvPr>
          <p:cNvSpPr txBox="1"/>
          <p:nvPr/>
        </p:nvSpPr>
        <p:spPr>
          <a:xfrm>
            <a:off x="5929306" y="1901831"/>
            <a:ext cx="1787174"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Welcome &amp; Introduction​</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Why Develop New Energy Vehicles?​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Types of New Energy Vehicles​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Classification of New Energy Vehicles​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Charging High &amp; Low Voltage Systems​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Safe Handling of High Voltage Systems​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Personal Protective Equipment &amp; Safety Tools​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Charging, Storage &amp; Transportation</a:t>
            </a:r>
          </a:p>
        </p:txBody>
      </p:sp>
      <p:sp>
        <p:nvSpPr>
          <p:cNvPr id="17" name="Rounded Rectangle 30">
            <a:extLst>
              <a:ext uri="{FF2B5EF4-FFF2-40B4-BE49-F238E27FC236}">
                <a16:creationId xmlns:a16="http://schemas.microsoft.com/office/drawing/2014/main" id="{65695865-34CB-164F-C15A-1E2FB5B4CD6A}"/>
              </a:ext>
            </a:extLst>
          </p:cNvPr>
          <p:cNvSpPr>
            <a:spLocks/>
          </p:cNvSpPr>
          <p:nvPr/>
        </p:nvSpPr>
        <p:spPr>
          <a:xfrm>
            <a:off x="7716480" y="1439236"/>
            <a:ext cx="2541267" cy="4336359"/>
          </a:xfrm>
          <a:prstGeom prst="rect">
            <a:avLst/>
          </a:prstGeom>
          <a:solidFill>
            <a:schemeClr val="bg1"/>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0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18" name="TextBox 17">
            <a:extLst>
              <a:ext uri="{FF2B5EF4-FFF2-40B4-BE49-F238E27FC236}">
                <a16:creationId xmlns:a16="http://schemas.microsoft.com/office/drawing/2014/main" id="{D8ADBA00-ECB4-63EB-CE10-7968510BC626}"/>
              </a:ext>
            </a:extLst>
          </p:cNvPr>
          <p:cNvSpPr txBox="1"/>
          <p:nvPr/>
        </p:nvSpPr>
        <p:spPr>
          <a:xfrm>
            <a:off x="7716478" y="1521064"/>
            <a:ext cx="1300768"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Delegates</a:t>
            </a:r>
          </a:p>
        </p:txBody>
      </p:sp>
      <p:sp>
        <p:nvSpPr>
          <p:cNvPr id="19" name="TextBox 18">
            <a:extLst>
              <a:ext uri="{FF2B5EF4-FFF2-40B4-BE49-F238E27FC236}">
                <a16:creationId xmlns:a16="http://schemas.microsoft.com/office/drawing/2014/main" id="{88BE63B1-01A5-6D52-CC69-A700DDD97F56}"/>
              </a:ext>
            </a:extLst>
          </p:cNvPr>
          <p:cNvSpPr txBox="1"/>
          <p:nvPr/>
        </p:nvSpPr>
        <p:spPr>
          <a:xfrm>
            <a:off x="7716478" y="2236507"/>
            <a:ext cx="1300771" cy="1292068"/>
          </a:xfrm>
          <a:prstGeom prst="rect">
            <a:avLst/>
          </a:prstGeom>
          <a:noFill/>
        </p:spPr>
        <p:txBody>
          <a:bodyPr wrap="square" lIns="67500" tIns="35100" rIns="67500" rtlCol="0">
            <a:noAutofit/>
          </a:bodyPr>
          <a:lstStyle/>
          <a:p>
            <a:pPr marL="0" lvl="1" defTabSz="685800">
              <a:lnSpc>
                <a:spcPct val="105000"/>
              </a:lnSpc>
              <a:spcBef>
                <a:spcPts val="500"/>
              </a:spcBef>
              <a:buClr>
                <a:srgbClr val="FFFFFF"/>
              </a:buClr>
              <a:buSzPts val="1700"/>
              <a:buFont typeface="Arial"/>
              <a:buNone/>
            </a:pPr>
            <a:endParaRPr lang="en-US" sz="1050" b="1" dirty="0">
              <a:solidFill>
                <a:srgbClr val="272B35"/>
              </a:solidFill>
              <a:latin typeface="Encode Sans"/>
              <a:ea typeface="Encode Sans"/>
              <a:cs typeface="Encode Sans"/>
              <a:sym typeface="Arial"/>
            </a:endParaRPr>
          </a:p>
        </p:txBody>
      </p:sp>
      <p:sp>
        <p:nvSpPr>
          <p:cNvPr id="21" name="TextBox 20">
            <a:extLst>
              <a:ext uri="{FF2B5EF4-FFF2-40B4-BE49-F238E27FC236}">
                <a16:creationId xmlns:a16="http://schemas.microsoft.com/office/drawing/2014/main" id="{6125A4B0-90C2-6B52-1DFF-1D7BE0BD24BE}"/>
              </a:ext>
            </a:extLst>
          </p:cNvPr>
          <p:cNvSpPr txBox="1"/>
          <p:nvPr/>
        </p:nvSpPr>
        <p:spPr>
          <a:xfrm>
            <a:off x="7762576" y="2743780"/>
            <a:ext cx="1300769"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solidFill>
                  <a:srgbClr val="26397D"/>
                </a:solidFill>
                <a:latin typeface="Encode Sans"/>
                <a:ea typeface="Encode Sans"/>
                <a:cs typeface="Encode Sans"/>
                <a:sym typeface="Encode Sans"/>
              </a:rPr>
              <a:t>Costs</a:t>
            </a:r>
          </a:p>
        </p:txBody>
      </p:sp>
      <p:sp>
        <p:nvSpPr>
          <p:cNvPr id="30" name="TextBox 29">
            <a:extLst>
              <a:ext uri="{FF2B5EF4-FFF2-40B4-BE49-F238E27FC236}">
                <a16:creationId xmlns:a16="http://schemas.microsoft.com/office/drawing/2014/main" id="{8B8FE1CB-50BB-F6B6-1C7A-63CCF68F6BEE}"/>
              </a:ext>
            </a:extLst>
          </p:cNvPr>
          <p:cNvSpPr txBox="1"/>
          <p:nvPr/>
        </p:nvSpPr>
        <p:spPr>
          <a:xfrm>
            <a:off x="388124" y="1522978"/>
            <a:ext cx="1300768"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latin typeface="Encode Sans"/>
                <a:ea typeface="Encode Sans"/>
                <a:cs typeface="Encode Sans"/>
                <a:sym typeface="Encode Sans"/>
              </a:rPr>
              <a:t>Vision</a:t>
            </a:r>
          </a:p>
        </p:txBody>
      </p:sp>
      <p:sp>
        <p:nvSpPr>
          <p:cNvPr id="33" name="TextBox 32">
            <a:extLst>
              <a:ext uri="{FF2B5EF4-FFF2-40B4-BE49-F238E27FC236}">
                <a16:creationId xmlns:a16="http://schemas.microsoft.com/office/drawing/2014/main" id="{FE8E57B7-FFEB-CFBC-4804-589978757927}"/>
              </a:ext>
            </a:extLst>
          </p:cNvPr>
          <p:cNvSpPr txBox="1"/>
          <p:nvPr/>
        </p:nvSpPr>
        <p:spPr>
          <a:xfrm>
            <a:off x="157883" y="1901830"/>
            <a:ext cx="3173270" cy="2295199"/>
          </a:xfrm>
          <a:prstGeom prst="rect">
            <a:avLst/>
          </a:prstGeom>
          <a:noFill/>
        </p:spPr>
        <p:txBody>
          <a:bodyPr wrap="square" lIns="67500" tIns="35100" rIns="67500" rtlCol="0">
            <a:noAutofit/>
          </a:bodyPr>
          <a:lstStyle/>
          <a:p>
            <a:pPr marL="0" lvl="1" defTabSz="685800">
              <a:lnSpc>
                <a:spcPct val="105000"/>
              </a:lnSpc>
              <a:spcBef>
                <a:spcPts val="500"/>
              </a:spcBef>
              <a:buClr>
                <a:srgbClr val="FFFFFF"/>
              </a:buClr>
              <a:buSzPts val="1700"/>
              <a:buFont typeface="Arial"/>
              <a:buNone/>
            </a:pPr>
            <a:r>
              <a:rPr lang="en-US" sz="1200" dirty="0">
                <a:latin typeface="Encode Sans"/>
                <a:ea typeface="Encode Sans"/>
                <a:cs typeface="Encode Sans"/>
                <a:sym typeface="Arial"/>
              </a:rPr>
              <a:t>By attending this course, delegates will be given an understanding of the various technologies that are involved with EV &amp; Hybrid vehicles.  </a:t>
            </a:r>
          </a:p>
          <a:p>
            <a:pPr marL="0" lvl="1" defTabSz="685800">
              <a:lnSpc>
                <a:spcPct val="105000"/>
              </a:lnSpc>
              <a:spcBef>
                <a:spcPts val="500"/>
              </a:spcBef>
              <a:buClr>
                <a:srgbClr val="FFFFFF"/>
              </a:buClr>
              <a:buSzPts val="1700"/>
              <a:buFont typeface="Arial"/>
              <a:buNone/>
            </a:pPr>
            <a:r>
              <a:rPr lang="en-US" sz="1200" dirty="0">
                <a:latin typeface="Encode Sans"/>
                <a:ea typeface="Encode Sans"/>
                <a:cs typeface="Encode Sans"/>
                <a:sym typeface="Arial"/>
              </a:rPr>
              <a:t>They will also be informed of the charging methods for electric powered vehicles along with Safety protocols.</a:t>
            </a:r>
          </a:p>
        </p:txBody>
      </p:sp>
      <p:sp>
        <p:nvSpPr>
          <p:cNvPr id="40" name="Rounded Rectangle 30">
            <a:extLst>
              <a:ext uri="{FF2B5EF4-FFF2-40B4-BE49-F238E27FC236}">
                <a16:creationId xmlns:a16="http://schemas.microsoft.com/office/drawing/2014/main" id="{F1885B3E-CBBF-0BC5-C02A-751C42193E12}"/>
              </a:ext>
            </a:extLst>
          </p:cNvPr>
          <p:cNvSpPr>
            <a:spLocks/>
          </p:cNvSpPr>
          <p:nvPr/>
        </p:nvSpPr>
        <p:spPr>
          <a:xfrm>
            <a:off x="388127" y="551256"/>
            <a:ext cx="3026071" cy="888288"/>
          </a:xfrm>
          <a:prstGeom prst="rect">
            <a:avLst/>
          </a:prstGeom>
          <a:solidFill>
            <a:srgbClr val="002060"/>
          </a:solidFill>
          <a:ln w="9525" cap="flat" cmpd="sng" algn="ctr">
            <a:solidFill>
              <a:srgbClr val="26397D"/>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 typeface="Arial"/>
              <a:buNone/>
              <a:tabLst/>
              <a:defRPr/>
            </a:pPr>
            <a:endParaRPr kumimoji="0" lang="en-US" sz="1350" b="0" i="0" u="none" strike="noStrike" kern="0" cap="none" spc="0" normalizeH="0" baseline="0" noProof="0" dirty="0">
              <a:ln>
                <a:noFill/>
              </a:ln>
              <a:solidFill>
                <a:srgbClr val="26397D"/>
              </a:solidFill>
              <a:effectLst/>
              <a:uLnTx/>
              <a:uFillTx/>
              <a:latin typeface="Gotham Condensed Bold" pitchFamily="50" charset="0"/>
              <a:ea typeface="+mn-ea"/>
              <a:cs typeface="+mn-cs"/>
              <a:sym typeface="Arial"/>
            </a:endParaRPr>
          </a:p>
        </p:txBody>
      </p:sp>
      <p:sp>
        <p:nvSpPr>
          <p:cNvPr id="41" name="TextBox 40">
            <a:extLst>
              <a:ext uri="{FF2B5EF4-FFF2-40B4-BE49-F238E27FC236}">
                <a16:creationId xmlns:a16="http://schemas.microsoft.com/office/drawing/2014/main" id="{DBE0D41B-9D6E-DB87-BAFC-AC30C844D3FE}"/>
              </a:ext>
            </a:extLst>
          </p:cNvPr>
          <p:cNvSpPr txBox="1"/>
          <p:nvPr/>
        </p:nvSpPr>
        <p:spPr>
          <a:xfrm>
            <a:off x="388126" y="817803"/>
            <a:ext cx="3026071" cy="410645"/>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algn="ctr" defTabSz="685800">
              <a:buFont typeface="Arial"/>
              <a:buNone/>
              <a:defRPr/>
            </a:pPr>
            <a:r>
              <a:rPr lang="en-US" sz="1600" b="1" dirty="0">
                <a:solidFill>
                  <a:schemeClr val="bg1"/>
                </a:solidFill>
                <a:latin typeface="Encode Sans"/>
                <a:ea typeface="Encode Sans"/>
                <a:cs typeface="Encode Sans"/>
                <a:sym typeface="Encode Sans"/>
              </a:rPr>
              <a:t>EV Level 1</a:t>
            </a:r>
          </a:p>
          <a:p>
            <a:pPr algn="ctr" defTabSz="685800">
              <a:buFont typeface="Arial"/>
              <a:buNone/>
              <a:defRPr/>
            </a:pPr>
            <a:r>
              <a:rPr lang="en-US" sz="1600" b="1" dirty="0">
                <a:solidFill>
                  <a:schemeClr val="bg1"/>
                </a:solidFill>
                <a:latin typeface="Encode Sans"/>
                <a:ea typeface="Encode Sans"/>
                <a:cs typeface="Encode Sans"/>
                <a:sym typeface="Encode Sans"/>
              </a:rPr>
              <a:t>EV / Hybrid Awareness</a:t>
            </a:r>
          </a:p>
        </p:txBody>
      </p:sp>
      <p:sp>
        <p:nvSpPr>
          <p:cNvPr id="45" name="TextBox 44">
            <a:extLst>
              <a:ext uri="{FF2B5EF4-FFF2-40B4-BE49-F238E27FC236}">
                <a16:creationId xmlns:a16="http://schemas.microsoft.com/office/drawing/2014/main" id="{E3906F8C-76DF-186E-4CA4-16748717BD88}"/>
              </a:ext>
            </a:extLst>
          </p:cNvPr>
          <p:cNvSpPr txBox="1"/>
          <p:nvPr/>
        </p:nvSpPr>
        <p:spPr>
          <a:xfrm>
            <a:off x="7739327" y="1880886"/>
            <a:ext cx="1623361"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All Automotive Staff</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1500 Delegates</a:t>
            </a:r>
          </a:p>
        </p:txBody>
      </p:sp>
      <p:cxnSp>
        <p:nvCxnSpPr>
          <p:cNvPr id="70" name="Straight Connector 69">
            <a:extLst>
              <a:ext uri="{FF2B5EF4-FFF2-40B4-BE49-F238E27FC236}">
                <a16:creationId xmlns:a16="http://schemas.microsoft.com/office/drawing/2014/main" id="{F64002F4-C898-ACFE-2561-0B1DE14DD21A}"/>
              </a:ext>
            </a:extLst>
          </p:cNvPr>
          <p:cNvCxnSpPr/>
          <p:nvPr/>
        </p:nvCxnSpPr>
        <p:spPr>
          <a:xfrm>
            <a:off x="3510117" y="1783986"/>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E2334248-1C49-1C40-1BA7-AAEB21F5CB14}"/>
              </a:ext>
            </a:extLst>
          </p:cNvPr>
          <p:cNvCxnSpPr/>
          <p:nvPr/>
        </p:nvCxnSpPr>
        <p:spPr>
          <a:xfrm>
            <a:off x="5978015" y="1781529"/>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E8B2A79-D840-213C-0293-8C530F0AE7CD}"/>
              </a:ext>
            </a:extLst>
          </p:cNvPr>
          <p:cNvCxnSpPr/>
          <p:nvPr/>
        </p:nvCxnSpPr>
        <p:spPr>
          <a:xfrm>
            <a:off x="7762576" y="1781529"/>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0CB4781C-8870-31E5-B146-809472DA5141}"/>
              </a:ext>
            </a:extLst>
          </p:cNvPr>
          <p:cNvCxnSpPr/>
          <p:nvPr/>
        </p:nvCxnSpPr>
        <p:spPr>
          <a:xfrm>
            <a:off x="7782657" y="3020779"/>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0790FF73-A1D7-C907-C263-DB0CE13259AB}"/>
              </a:ext>
            </a:extLst>
          </p:cNvPr>
          <p:cNvSpPr txBox="1"/>
          <p:nvPr/>
        </p:nvSpPr>
        <p:spPr>
          <a:xfrm>
            <a:off x="7739327" y="3071503"/>
            <a:ext cx="2869446" cy="1292068"/>
          </a:xfrm>
          <a:prstGeom prst="rect">
            <a:avLst/>
          </a:prstGeom>
          <a:noFill/>
        </p:spPr>
        <p:txBody>
          <a:bodyPr wrap="square" lIns="67500" tIns="35100" rIns="67500" rtlCol="0">
            <a:noAutofit/>
          </a:bodyPr>
          <a:lstStyle/>
          <a:p>
            <a:pPr marL="171450" indent="-171450">
              <a:buFont typeface="Arial" panose="020B0604020202020204" pitchFamily="34" charset="0"/>
              <a:buChar char="•"/>
            </a:pPr>
            <a:r>
              <a:rPr lang="en-US" sz="1050" dirty="0">
                <a:solidFill>
                  <a:srgbClr val="26397D"/>
                </a:solidFill>
                <a:latin typeface="Encode Sans"/>
                <a:ea typeface="Encode Sans"/>
                <a:cs typeface="Encode Sans"/>
              </a:rPr>
              <a:t>Duration:	               1 Days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Per Course:	                AED 3675</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Required:	                100 Courses</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Certificate Costs           AED  300,000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Training  Cost                 AED  367,500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Total Cost	                 AED 667,500</a:t>
            </a:r>
          </a:p>
          <a:p>
            <a:pPr marL="171450" indent="-171450">
              <a:buFont typeface="Arial" panose="020B0604020202020204" pitchFamily="34" charset="0"/>
              <a:buChar char="•"/>
            </a:pPr>
            <a:endParaRPr lang="en-US" sz="1050" dirty="0">
              <a:solidFill>
                <a:srgbClr val="26397D"/>
              </a:solidFill>
              <a:latin typeface="Encode Sans"/>
              <a:ea typeface="Encode Sans"/>
              <a:cs typeface="Encode Sans"/>
            </a:endParaRPr>
          </a:p>
          <a:p>
            <a:pPr marL="171450" indent="-171450">
              <a:buFont typeface="Arial" panose="020B0604020202020204" pitchFamily="34" charset="0"/>
              <a:buChar char="•"/>
            </a:pPr>
            <a:r>
              <a:rPr lang="en-US" sz="1050" dirty="0">
                <a:solidFill>
                  <a:srgbClr val="26397D"/>
                </a:solidFill>
                <a:latin typeface="Encode Sans"/>
                <a:ea typeface="Encode Sans"/>
                <a:cs typeface="Encode Sans"/>
              </a:rPr>
              <a:t>Cost per Delegate:         AED  445</a:t>
            </a:r>
          </a:p>
        </p:txBody>
      </p:sp>
      <p:cxnSp>
        <p:nvCxnSpPr>
          <p:cNvPr id="7" name="Straight Connector 6">
            <a:extLst>
              <a:ext uri="{FF2B5EF4-FFF2-40B4-BE49-F238E27FC236}">
                <a16:creationId xmlns:a16="http://schemas.microsoft.com/office/drawing/2014/main" id="{F9A96E5A-686F-4CE6-AED9-CAD73514A1CE}"/>
              </a:ext>
            </a:extLst>
          </p:cNvPr>
          <p:cNvCxnSpPr/>
          <p:nvPr/>
        </p:nvCxnSpPr>
        <p:spPr>
          <a:xfrm>
            <a:off x="445670" y="1785088"/>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97291861-9681-D633-915B-0427B1610BCB}"/>
              </a:ext>
            </a:extLst>
          </p:cNvPr>
          <p:cNvPicPr>
            <a:picLocks noChangeAspect="1"/>
          </p:cNvPicPr>
          <p:nvPr/>
        </p:nvPicPr>
        <p:blipFill>
          <a:blip r:embed="rId4">
            <a:lum bright="70000" contrast="-70000"/>
          </a:blip>
          <a:stretch>
            <a:fillRect/>
          </a:stretch>
        </p:blipFill>
        <p:spPr>
          <a:xfrm>
            <a:off x="3193450" y="615694"/>
            <a:ext cx="183196" cy="183196"/>
          </a:xfrm>
          <a:prstGeom prst="rect">
            <a:avLst/>
          </a:prstGeom>
        </p:spPr>
      </p:pic>
      <p:sp>
        <p:nvSpPr>
          <p:cNvPr id="13" name="TextBox 12">
            <a:extLst>
              <a:ext uri="{FF2B5EF4-FFF2-40B4-BE49-F238E27FC236}">
                <a16:creationId xmlns:a16="http://schemas.microsoft.com/office/drawing/2014/main" id="{9887F1F9-9E11-EEA5-B5B3-923EBF0E102D}"/>
              </a:ext>
            </a:extLst>
          </p:cNvPr>
          <p:cNvSpPr txBox="1"/>
          <p:nvPr/>
        </p:nvSpPr>
        <p:spPr>
          <a:xfrm>
            <a:off x="388124" y="3793397"/>
            <a:ext cx="1300768" cy="276999"/>
          </a:xfrm>
          <a:prstGeom prst="rect">
            <a:avLst/>
          </a:prstGeom>
          <a:noFill/>
        </p:spPr>
        <p:txBody>
          <a:bodyPr wrap="square" anchor="ctr">
            <a:noAutofit/>
          </a:bodyPr>
          <a:lstStyle>
            <a:defPPr>
              <a:defRPr lang="en-US"/>
            </a:defPPr>
            <a:lvl1pPr>
              <a:defRPr>
                <a:latin typeface="+mj-lt"/>
                <a:ea typeface="Montserrat Medium" charset="0"/>
                <a:cs typeface="Montserrat Medium" charset="0"/>
              </a:defRPr>
            </a:lvl1pPr>
          </a:lstStyle>
          <a:p>
            <a:pPr defTabSz="685800">
              <a:buFont typeface="Arial"/>
              <a:buNone/>
              <a:defRPr/>
            </a:pPr>
            <a:r>
              <a:rPr lang="en-US" sz="1400" b="1" dirty="0">
                <a:latin typeface="Encode Sans"/>
                <a:ea typeface="Encode Sans"/>
                <a:cs typeface="Encode Sans"/>
                <a:sym typeface="Encode Sans"/>
              </a:rPr>
              <a:t>KPIs</a:t>
            </a:r>
          </a:p>
        </p:txBody>
      </p:sp>
      <p:cxnSp>
        <p:nvCxnSpPr>
          <p:cNvPr id="14" name="Straight Connector 13">
            <a:extLst>
              <a:ext uri="{FF2B5EF4-FFF2-40B4-BE49-F238E27FC236}">
                <a16:creationId xmlns:a16="http://schemas.microsoft.com/office/drawing/2014/main" id="{8E447E12-B31D-7D16-E057-27569E918854}"/>
              </a:ext>
            </a:extLst>
          </p:cNvPr>
          <p:cNvCxnSpPr/>
          <p:nvPr/>
        </p:nvCxnSpPr>
        <p:spPr>
          <a:xfrm>
            <a:off x="445670" y="4055507"/>
            <a:ext cx="99551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9397DF56-E0D2-E6B8-D00F-0C3E971806DD}"/>
              </a:ext>
            </a:extLst>
          </p:cNvPr>
          <p:cNvSpPr txBox="1"/>
          <p:nvPr/>
        </p:nvSpPr>
        <p:spPr>
          <a:xfrm>
            <a:off x="141112" y="4195551"/>
            <a:ext cx="3173270" cy="2295199"/>
          </a:xfrm>
          <a:prstGeom prst="rect">
            <a:avLst/>
          </a:prstGeom>
          <a:noFill/>
        </p:spPr>
        <p:txBody>
          <a:bodyPr wrap="square" lIns="67500" tIns="35100" rIns="67500" rtlCol="0">
            <a:noAutofit/>
          </a:bodyPr>
          <a:lstStyle/>
          <a:p>
            <a:pPr marL="0" lvl="1" defTabSz="685800">
              <a:lnSpc>
                <a:spcPct val="105000"/>
              </a:lnSpc>
              <a:buClr>
                <a:srgbClr val="FFFFFF"/>
              </a:buClr>
              <a:buSzPts val="1700"/>
              <a:buFont typeface="Arial"/>
              <a:buNone/>
            </a:pPr>
            <a:r>
              <a:rPr lang="en-US" sz="1200" b="1" dirty="0">
                <a:latin typeface="Encode Sans"/>
                <a:ea typeface="Encode Sans"/>
                <a:cs typeface="Encode Sans"/>
                <a:sym typeface="Arial"/>
              </a:rPr>
              <a:t>All: </a:t>
            </a:r>
          </a:p>
          <a:p>
            <a:pPr marL="0" lvl="1" defTabSz="685800">
              <a:lnSpc>
                <a:spcPct val="105000"/>
              </a:lnSpc>
              <a:buClr>
                <a:srgbClr val="FFFFFF"/>
              </a:buClr>
              <a:buSzPts val="1700"/>
              <a:buFont typeface="Arial"/>
              <a:buNone/>
            </a:pPr>
            <a:r>
              <a:rPr lang="en-US" sz="1200" dirty="0">
                <a:latin typeface="Encode Sans"/>
                <a:ea typeface="Encode Sans"/>
                <a:cs typeface="Encode Sans"/>
                <a:sym typeface="Arial"/>
              </a:rPr>
              <a:t>Pass Post Course Assessment (80% to Pass)</a:t>
            </a:r>
          </a:p>
          <a:p>
            <a:pPr marL="0" lvl="1" defTabSz="685800">
              <a:lnSpc>
                <a:spcPct val="105000"/>
              </a:lnSpc>
              <a:buClr>
                <a:srgbClr val="FFFFFF"/>
              </a:buClr>
              <a:buSzPts val="1700"/>
              <a:buFont typeface="Arial"/>
              <a:buNone/>
            </a:pPr>
            <a:endParaRPr lang="en-US" sz="1200" dirty="0">
              <a:latin typeface="Encode Sans"/>
              <a:ea typeface="Encode Sans"/>
              <a:cs typeface="Encode Sans"/>
              <a:sym typeface="Arial"/>
            </a:endParaRPr>
          </a:p>
          <a:p>
            <a:pPr marL="0" lvl="1" defTabSz="685800">
              <a:lnSpc>
                <a:spcPct val="105000"/>
              </a:lnSpc>
              <a:buClr>
                <a:srgbClr val="FFFFFF"/>
              </a:buClr>
              <a:buSzPts val="1700"/>
              <a:buFont typeface="Arial"/>
              <a:buNone/>
            </a:pPr>
            <a:r>
              <a:rPr lang="en-US" sz="1200" b="1" dirty="0">
                <a:latin typeface="Encode Sans"/>
                <a:ea typeface="Encode Sans"/>
                <a:cs typeface="Encode Sans"/>
                <a:sym typeface="Arial"/>
              </a:rPr>
              <a:t>Front of House Staff:</a:t>
            </a:r>
          </a:p>
          <a:p>
            <a:pPr marL="0" lvl="1" defTabSz="685800">
              <a:lnSpc>
                <a:spcPct val="105000"/>
              </a:lnSpc>
              <a:buClr>
                <a:srgbClr val="FFFFFF"/>
              </a:buClr>
              <a:buSzPts val="1700"/>
              <a:buFont typeface="Arial"/>
              <a:buNone/>
            </a:pPr>
            <a:r>
              <a:rPr lang="en-US" sz="1200" dirty="0">
                <a:latin typeface="Encode Sans"/>
                <a:ea typeface="Encode Sans"/>
                <a:cs typeface="Encode Sans"/>
                <a:sym typeface="Arial"/>
              </a:rPr>
              <a:t>Demonstrate sufficient knowledge of EV &amp; Hybrid vehicles. Skills Assessment (80% to Pass) </a:t>
            </a:r>
          </a:p>
          <a:p>
            <a:pPr marL="0" lvl="1" defTabSz="685800">
              <a:lnSpc>
                <a:spcPct val="105000"/>
              </a:lnSpc>
              <a:spcBef>
                <a:spcPts val="500"/>
              </a:spcBef>
              <a:buClr>
                <a:srgbClr val="FFFFFF"/>
              </a:buClr>
              <a:buSzPts val="1700"/>
              <a:buFont typeface="Arial"/>
              <a:buNone/>
            </a:pPr>
            <a:endParaRPr lang="en-US" sz="1200" b="1" dirty="0">
              <a:latin typeface="Encode Sans"/>
              <a:ea typeface="Encode Sans"/>
              <a:cs typeface="Encode Sans"/>
              <a:sym typeface="Arial"/>
            </a:endParaRPr>
          </a:p>
        </p:txBody>
      </p:sp>
      <p:sp>
        <p:nvSpPr>
          <p:cNvPr id="20" name="Rectangle 19">
            <a:extLst>
              <a:ext uri="{FF2B5EF4-FFF2-40B4-BE49-F238E27FC236}">
                <a16:creationId xmlns:a16="http://schemas.microsoft.com/office/drawing/2014/main" id="{CE0DE15F-112D-1332-9AC7-0135824380A1}"/>
              </a:ext>
            </a:extLst>
          </p:cNvPr>
          <p:cNvSpPr/>
          <p:nvPr/>
        </p:nvSpPr>
        <p:spPr>
          <a:xfrm>
            <a:off x="9744765" y="189948"/>
            <a:ext cx="2067339" cy="442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WIP</a:t>
            </a:r>
          </a:p>
        </p:txBody>
      </p:sp>
    </p:spTree>
    <p:extLst>
      <p:ext uri="{BB962C8B-B14F-4D97-AF65-F5344CB8AC3E}">
        <p14:creationId xmlns:p14="http://schemas.microsoft.com/office/powerpoint/2010/main" val="2589547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nodePh="1">
                                  <p:stCondLst>
                                    <p:cond delay="0"/>
                                  </p:stCondLst>
                                  <p:endCondLst>
                                    <p:cond evt="begin" delay="0">
                                      <p:tn val="16"/>
                                    </p:cond>
                                  </p:end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nodePh="1">
                                  <p:stCondLst>
                                    <p:cond delay="0"/>
                                  </p:stCondLst>
                                  <p:endCondLst>
                                    <p:cond evt="begin" delay="0">
                                      <p:tn val="27"/>
                                    </p:cond>
                                  </p:end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par>
                                <p:cTn id="33" presetID="10" presetClass="entr" presetSubtype="0" fill="hold" grpId="0" nodeType="withEffect" nodePh="1">
                                  <p:stCondLst>
                                    <p:cond delay="0"/>
                                  </p:stCondLst>
                                  <p:endCondLst>
                                    <p:cond evt="begin" delay="0">
                                      <p:tn val="33"/>
                                    </p:cond>
                                  </p:end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500"/>
                                        <p:tgtEl>
                                          <p:spTgt spid="3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3"/>
                                        </p:tgtEl>
                                        <p:attrNameLst>
                                          <p:attrName>style.visibility</p:attrName>
                                        </p:attrNameLst>
                                      </p:cBhvr>
                                      <p:to>
                                        <p:strVal val="visible"/>
                                      </p:to>
                                    </p:set>
                                    <p:animEffect transition="in" filter="fade">
                                      <p:cBhvr>
                                        <p:cTn id="44" dur="500"/>
                                        <p:tgtEl>
                                          <p:spTgt spid="33"/>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nodePh="1">
                                  <p:stCondLst>
                                    <p:cond delay="0"/>
                                  </p:stCondLst>
                                  <p:endCondLst>
                                    <p:cond evt="begin" delay="0">
                                      <p:tn val="47"/>
                                    </p:cond>
                                  </p:endCondLst>
                                  <p:childTnLst>
                                    <p:set>
                                      <p:cBhvr>
                                        <p:cTn id="48" dur="1" fill="hold">
                                          <p:stCondLst>
                                            <p:cond delay="0"/>
                                          </p:stCondLst>
                                        </p:cTn>
                                        <p:tgtEl>
                                          <p:spTgt spid="40"/>
                                        </p:tgtEl>
                                        <p:attrNameLst>
                                          <p:attrName>style.visibility</p:attrName>
                                        </p:attrNameLst>
                                      </p:cBhvr>
                                      <p:to>
                                        <p:strVal val="visible"/>
                                      </p:to>
                                    </p:set>
                                    <p:animEffect transition="in" filter="fade">
                                      <p:cBhvr>
                                        <p:cTn id="49" dur="500"/>
                                        <p:tgtEl>
                                          <p:spTgt spid="4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1"/>
                                        </p:tgtEl>
                                        <p:attrNameLst>
                                          <p:attrName>style.visibility</p:attrName>
                                        </p:attrNameLst>
                                      </p:cBhvr>
                                      <p:to>
                                        <p:strVal val="visible"/>
                                      </p:to>
                                    </p:set>
                                    <p:animEffect transition="in" filter="fade">
                                      <p:cBhvr>
                                        <p:cTn id="52" dur="500"/>
                                        <p:tgtEl>
                                          <p:spTgt spid="4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fade">
                                      <p:cBhvr>
                                        <p:cTn id="55" dur="500"/>
                                        <p:tgtEl>
                                          <p:spTgt spid="45"/>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78"/>
                                        </p:tgtEl>
                                        <p:attrNameLst>
                                          <p:attrName>style.visibility</p:attrName>
                                        </p:attrNameLst>
                                      </p:cBhvr>
                                      <p:to>
                                        <p:strVal val="visible"/>
                                      </p:to>
                                    </p:set>
                                    <p:animEffect transition="in" filter="fade">
                                      <p:cBhvr>
                                        <p:cTn id="58" dur="500"/>
                                        <p:tgtEl>
                                          <p:spTgt spid="7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5" grpId="0"/>
      <p:bldP spid="12" grpId="0" animBg="1"/>
      <p:bldP spid="15" grpId="0"/>
      <p:bldP spid="16" grpId="0"/>
      <p:bldP spid="17" grpId="0" animBg="1"/>
      <p:bldP spid="18" grpId="0"/>
      <p:bldP spid="19" grpId="0"/>
      <p:bldP spid="21" grpId="0"/>
      <p:bldP spid="30" grpId="0"/>
      <p:bldP spid="33" grpId="0"/>
      <p:bldP spid="40" grpId="0" animBg="1"/>
      <p:bldP spid="41" grpId="0"/>
      <p:bldP spid="45" grpId="0"/>
      <p:bldP spid="78" grpId="0"/>
      <p:bldP spid="13" grpId="0"/>
      <p:bldP spid="22" grpId="0"/>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100.xml><?xml version="1.0" encoding="utf-8"?>
<p:tagLst xmlns:a="http://schemas.openxmlformats.org/drawingml/2006/main" xmlns:r="http://schemas.openxmlformats.org/officeDocument/2006/relationships" xmlns:p="http://schemas.openxmlformats.org/presentationml/2006/main">
  <p:tag name="NAME" val="Moon"/>
</p:tagLst>
</file>

<file path=ppt/tags/tag101.xml><?xml version="1.0" encoding="utf-8"?>
<p:tagLst xmlns:a="http://schemas.openxmlformats.org/drawingml/2006/main" xmlns:r="http://schemas.openxmlformats.org/officeDocument/2006/relationships" xmlns:p="http://schemas.openxmlformats.org/presentationml/2006/main">
  <p:tag name="NAME" val="Moon"/>
</p:tagLst>
</file>

<file path=ppt/tags/tag102.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103.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04.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105.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106.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07.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08.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0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110.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11.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NpmnrZ8vQpKPicA3hWDt9Q"/>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c88emyrsxVN7Fn9gWiMUhw"/>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NpmnrZ8vQpKPicA3hWDt9Q"/>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124.xml><?xml version="1.0" encoding="utf-8"?>
<p:tagLst xmlns:a="http://schemas.openxmlformats.org/drawingml/2006/main" xmlns:r="http://schemas.openxmlformats.org/officeDocument/2006/relationships" xmlns:p="http://schemas.openxmlformats.org/presentationml/2006/main">
  <p:tag name="NAME" val="Moon"/>
</p:tagLst>
</file>

<file path=ppt/tags/tag125.xml><?xml version="1.0" encoding="utf-8"?>
<p:tagLst xmlns:a="http://schemas.openxmlformats.org/drawingml/2006/main" xmlns:r="http://schemas.openxmlformats.org/officeDocument/2006/relationships" xmlns:p="http://schemas.openxmlformats.org/presentationml/2006/main">
  <p:tag name="NAME" val="Moon"/>
</p:tagLst>
</file>

<file path=ppt/tags/tag126.xml><?xml version="1.0" encoding="utf-8"?>
<p:tagLst xmlns:a="http://schemas.openxmlformats.org/drawingml/2006/main" xmlns:r="http://schemas.openxmlformats.org/officeDocument/2006/relationships" xmlns:p="http://schemas.openxmlformats.org/presentationml/2006/main">
  <p:tag name="NAME" val="Moon"/>
</p:tagLst>
</file>

<file path=ppt/tags/tag127.xml><?xml version="1.0" encoding="utf-8"?>
<p:tagLst xmlns:a="http://schemas.openxmlformats.org/drawingml/2006/main" xmlns:r="http://schemas.openxmlformats.org/officeDocument/2006/relationships" xmlns:p="http://schemas.openxmlformats.org/presentationml/2006/main">
  <p:tag name="NAME" val="Moon"/>
</p:tagLst>
</file>

<file path=ppt/tags/tag128.xml><?xml version="1.0" encoding="utf-8"?>
<p:tagLst xmlns:a="http://schemas.openxmlformats.org/drawingml/2006/main" xmlns:r="http://schemas.openxmlformats.org/officeDocument/2006/relationships" xmlns:p="http://schemas.openxmlformats.org/presentationml/2006/main">
  <p:tag name="NAME" val="Moon"/>
</p:tagLst>
</file>

<file path=ppt/tags/tag129.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30.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31.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132.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133.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34.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35.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36.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37.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38.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NpmnrZ8vQpKPicA3hWDt9Q"/>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c88emyrsxVN7Fn9gWiMUhw"/>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NpmnrZ8vQpKPicA3hWDt9Q"/>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Zcgl6VS0THeQmQWlAdWkb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3.xml><?xml version="1.0" encoding="utf-8"?>
<p:tagLst xmlns:a="http://schemas.openxmlformats.org/drawingml/2006/main" xmlns:r="http://schemas.openxmlformats.org/officeDocument/2006/relationships" xmlns:p="http://schemas.openxmlformats.org/presentationml/2006/main">
  <p:tag name="NAME" val="Moon"/>
</p:tagLst>
</file>

<file path=ppt/tags/tag30.xml><?xml version="1.0" encoding="utf-8"?>
<p:tagLst xmlns:a="http://schemas.openxmlformats.org/drawingml/2006/main" xmlns:r="http://schemas.openxmlformats.org/officeDocument/2006/relationships" xmlns:p="http://schemas.openxmlformats.org/presentationml/2006/main">
  <p:tag name="NAME" val="Moon"/>
</p:tagLst>
</file>

<file path=ppt/tags/tag31.xml><?xml version="1.0" encoding="utf-8"?>
<p:tagLst xmlns:a="http://schemas.openxmlformats.org/drawingml/2006/main" xmlns:r="http://schemas.openxmlformats.org/officeDocument/2006/relationships" xmlns:p="http://schemas.openxmlformats.org/presentationml/2006/main">
  <p:tag name="NAME" val="Moon"/>
</p:tagLst>
</file>

<file path=ppt/tags/tag32.xml><?xml version="1.0" encoding="utf-8"?>
<p:tagLst xmlns:a="http://schemas.openxmlformats.org/drawingml/2006/main" xmlns:r="http://schemas.openxmlformats.org/officeDocument/2006/relationships" xmlns:p="http://schemas.openxmlformats.org/presentationml/2006/main">
  <p:tag name="NAME" val="Moon"/>
</p:tagLst>
</file>

<file path=ppt/tags/tag33.xml><?xml version="1.0" encoding="utf-8"?>
<p:tagLst xmlns:a="http://schemas.openxmlformats.org/drawingml/2006/main" xmlns:r="http://schemas.openxmlformats.org/officeDocument/2006/relationships" xmlns:p="http://schemas.openxmlformats.org/presentationml/2006/main">
  <p:tag name="NAME" val="Moon"/>
</p:tagLst>
</file>

<file path=ppt/tags/tag34.xml><?xml version="1.0" encoding="utf-8"?>
<p:tagLst xmlns:a="http://schemas.openxmlformats.org/drawingml/2006/main" xmlns:r="http://schemas.openxmlformats.org/officeDocument/2006/relationships" xmlns:p="http://schemas.openxmlformats.org/presentationml/2006/main">
  <p:tag name="NAME" val="Moon"/>
</p:tagLst>
</file>

<file path=ppt/tags/tag35.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36.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37.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38.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39.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4.xml><?xml version="1.0" encoding="utf-8"?>
<p:tagLst xmlns:a="http://schemas.openxmlformats.org/drawingml/2006/main" xmlns:r="http://schemas.openxmlformats.org/officeDocument/2006/relationships" xmlns:p="http://schemas.openxmlformats.org/presentationml/2006/main">
  <p:tag name="NAME" val="Moon"/>
</p:tagLst>
</file>

<file path=ppt/tags/tag40.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41.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42.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43.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44.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51.xml><?xml version="1.0" encoding="utf-8"?>
<p:tagLst xmlns:a="http://schemas.openxmlformats.org/drawingml/2006/main" xmlns:r="http://schemas.openxmlformats.org/officeDocument/2006/relationships" xmlns:p="http://schemas.openxmlformats.org/presentationml/2006/main">
  <p:tag name="NAME" val="Moon"/>
</p:tagLst>
</file>

<file path=ppt/tags/tag52.xml><?xml version="1.0" encoding="utf-8"?>
<p:tagLst xmlns:a="http://schemas.openxmlformats.org/drawingml/2006/main" xmlns:r="http://schemas.openxmlformats.org/officeDocument/2006/relationships" xmlns:p="http://schemas.openxmlformats.org/presentationml/2006/main">
  <p:tag name="NAME" val="Moon"/>
</p:tagLst>
</file>

<file path=ppt/tags/tag53.xml><?xml version="1.0" encoding="utf-8"?>
<p:tagLst xmlns:a="http://schemas.openxmlformats.org/drawingml/2006/main" xmlns:r="http://schemas.openxmlformats.org/officeDocument/2006/relationships" xmlns:p="http://schemas.openxmlformats.org/presentationml/2006/main">
  <p:tag name="NAME" val="Moon"/>
</p:tagLst>
</file>

<file path=ppt/tags/tag54.xml><?xml version="1.0" encoding="utf-8"?>
<p:tagLst xmlns:a="http://schemas.openxmlformats.org/drawingml/2006/main" xmlns:r="http://schemas.openxmlformats.org/officeDocument/2006/relationships" xmlns:p="http://schemas.openxmlformats.org/presentationml/2006/main">
  <p:tag name="NAME" val="Moon"/>
</p:tagLst>
</file>

<file path=ppt/tags/tag55.xml><?xml version="1.0" encoding="utf-8"?>
<p:tagLst xmlns:a="http://schemas.openxmlformats.org/drawingml/2006/main" xmlns:r="http://schemas.openxmlformats.org/officeDocument/2006/relationships" xmlns:p="http://schemas.openxmlformats.org/presentationml/2006/main">
  <p:tag name="NAME" val="Moon"/>
</p:tagLst>
</file>

<file path=ppt/tags/tag56.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57.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58.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59.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60.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61.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62.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63.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64.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65.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Zcgl6VS0THeQmQWlAdWkbQ"/>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zQPnSX.3Ri.L4k1kvJDl2Q"/>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76.xml><?xml version="1.0" encoding="utf-8"?>
<p:tagLst xmlns:a="http://schemas.openxmlformats.org/drawingml/2006/main" xmlns:r="http://schemas.openxmlformats.org/officeDocument/2006/relationships" xmlns:p="http://schemas.openxmlformats.org/presentationml/2006/main">
  <p:tag name="NAME" val="Moon"/>
</p:tagLst>
</file>

<file path=ppt/tags/tag77.xml><?xml version="1.0" encoding="utf-8"?>
<p:tagLst xmlns:a="http://schemas.openxmlformats.org/drawingml/2006/main" xmlns:r="http://schemas.openxmlformats.org/officeDocument/2006/relationships" xmlns:p="http://schemas.openxmlformats.org/presentationml/2006/main">
  <p:tag name="NAME" val="Moon"/>
</p:tagLst>
</file>

<file path=ppt/tags/tag78.xml><?xml version="1.0" encoding="utf-8"?>
<p:tagLst xmlns:a="http://schemas.openxmlformats.org/drawingml/2006/main" xmlns:r="http://schemas.openxmlformats.org/officeDocument/2006/relationships" xmlns:p="http://schemas.openxmlformats.org/presentationml/2006/main">
  <p:tag name="NAME" val="Moon"/>
</p:tagLst>
</file>

<file path=ppt/tags/tag79.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80.xml><?xml version="1.0" encoding="utf-8"?>
<p:tagLst xmlns:a="http://schemas.openxmlformats.org/drawingml/2006/main" xmlns:r="http://schemas.openxmlformats.org/officeDocument/2006/relationships" xmlns:p="http://schemas.openxmlformats.org/presentationml/2006/main">
  <p:tag name="NAME" val="Moon"/>
</p:tagLst>
</file>

<file path=ppt/tags/tag81.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82.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83.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84.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85.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86.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87.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88.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89.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9.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90.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dUVaNioeQEy1srSxzx_jYw"/>
</p:tagLst>
</file>

<file path=ppt/tags/tag97.xml><?xml version="1.0" encoding="utf-8"?>
<p:tagLst xmlns:a="http://schemas.openxmlformats.org/drawingml/2006/main" xmlns:r="http://schemas.openxmlformats.org/officeDocument/2006/relationships" xmlns:p="http://schemas.openxmlformats.org/presentationml/2006/main">
  <p:tag name="NAME" val="Moon"/>
</p:tagLst>
</file>

<file path=ppt/tags/tag98.xml><?xml version="1.0" encoding="utf-8"?>
<p:tagLst xmlns:a="http://schemas.openxmlformats.org/drawingml/2006/main" xmlns:r="http://schemas.openxmlformats.org/officeDocument/2006/relationships" xmlns:p="http://schemas.openxmlformats.org/presentationml/2006/main">
  <p:tag name="NAME" val="Moon"/>
</p:tagLst>
</file>

<file path=ppt/tags/tag99.xml><?xml version="1.0" encoding="utf-8"?>
<p:tagLst xmlns:a="http://schemas.openxmlformats.org/drawingml/2006/main" xmlns:r="http://schemas.openxmlformats.org/officeDocument/2006/relationships" xmlns:p="http://schemas.openxmlformats.org/presentationml/2006/main">
  <p:tag name="NAME" val="Moon"/>
</p:tagLst>
</file>

<file path=ppt/theme/theme1.xml><?xml version="1.0" encoding="utf-8"?>
<a:theme xmlns:a="http://schemas.openxmlformats.org/drawingml/2006/main" name="77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7_Office Theme">
  <a:themeElements>
    <a:clrScheme name="Checklist Template">
      <a:dk1>
        <a:srgbClr val="000000"/>
      </a:dk1>
      <a:lt1>
        <a:srgbClr val="FFFFFF"/>
      </a:lt1>
      <a:dk2>
        <a:srgbClr val="44546A"/>
      </a:dk2>
      <a:lt2>
        <a:srgbClr val="F1F2F1"/>
      </a:lt2>
      <a:accent1>
        <a:srgbClr val="EF3F82"/>
      </a:accent1>
      <a:accent2>
        <a:srgbClr val="A22B94"/>
      </a:accent2>
      <a:accent3>
        <a:srgbClr val="6B5EB1"/>
      </a:accent3>
      <a:accent4>
        <a:srgbClr val="539BE7"/>
      </a:accent4>
      <a:accent5>
        <a:srgbClr val="61BCB3"/>
      </a:accent5>
      <a:accent6>
        <a:srgbClr val="99C722"/>
      </a:accent6>
      <a:hlink>
        <a:srgbClr val="DF538A"/>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Al Futtaim_CF_DE1410 1">
        <a:dk1>
          <a:srgbClr val="000000"/>
        </a:dk1>
        <a:lt1>
          <a:srgbClr val="FFFFFF"/>
        </a:lt1>
        <a:dk2>
          <a:srgbClr val="005BAA"/>
        </a:dk2>
        <a:lt2>
          <a:srgbClr val="FFFFFF"/>
        </a:lt2>
        <a:accent1>
          <a:srgbClr val="E6E6E6"/>
        </a:accent1>
        <a:accent2>
          <a:srgbClr val="00AEE5"/>
        </a:accent2>
        <a:accent3>
          <a:srgbClr val="FFFFFF"/>
        </a:accent3>
        <a:accent4>
          <a:srgbClr val="000000"/>
        </a:accent4>
        <a:accent5>
          <a:srgbClr val="F0F0F0"/>
        </a:accent5>
        <a:accent6>
          <a:srgbClr val="009DCF"/>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3" id="{CE0F54AB-BD49-4670-BA49-6C2228295003}" vid="{F18C2F0B-508A-4AE9-8804-012EFE60C81E}"/>
    </a:ext>
  </a:extLst>
</a:theme>
</file>

<file path=ppt/theme/theme5.xml><?xml version="1.0" encoding="utf-8"?>
<a:theme xmlns:a="http://schemas.openxmlformats.org/drawingml/2006/main" name="77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6.xml><?xml version="1.0" encoding="utf-8"?>
<a:theme xmlns:a="http://schemas.openxmlformats.org/drawingml/2006/main" name="72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l Futtaim_CF_DE1410_V1.potx" id="{764BBF8C-2801-46F6-B1CE-8119CDDC516A}" vid="{6041AC46-AD46-4216-A071-A5821F89D8A2}"/>
    </a:ext>
  </a:extLst>
</a:theme>
</file>

<file path=ppt/theme/theme7.xml><?xml version="1.0" encoding="utf-8"?>
<a:theme xmlns:a="http://schemas.openxmlformats.org/drawingml/2006/main" name="1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Al Futtaim_CF_DE1410 1">
        <a:dk1>
          <a:srgbClr val="000000"/>
        </a:dk1>
        <a:lt1>
          <a:srgbClr val="FFFFFF"/>
        </a:lt1>
        <a:dk2>
          <a:srgbClr val="005BAA"/>
        </a:dk2>
        <a:lt2>
          <a:srgbClr val="FFFFFF"/>
        </a:lt2>
        <a:accent1>
          <a:srgbClr val="E6E6E6"/>
        </a:accent1>
        <a:accent2>
          <a:srgbClr val="00AEE5"/>
        </a:accent2>
        <a:accent3>
          <a:srgbClr val="FFFFFF"/>
        </a:accent3>
        <a:accent4>
          <a:srgbClr val="000000"/>
        </a:accent4>
        <a:accent5>
          <a:srgbClr val="F0F0F0"/>
        </a:accent5>
        <a:accent6>
          <a:srgbClr val="009DCF"/>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 id="{E2B687F4-C80B-429C-83E3-3A7977242714}" vid="{2ED9FEF6-438C-4F08-BC00-FC2DE24B45EF}"/>
    </a:ext>
  </a:extLst>
</a:theme>
</file>

<file path=ppt/theme/theme8.xml><?xml version="1.0" encoding="utf-8"?>
<a:theme xmlns:a="http://schemas.openxmlformats.org/drawingml/2006/main" name="2_Al Futtaim_CF_DE1410">
  <a:themeElements>
    <a:clrScheme name="Current">
      <a:dk1>
        <a:srgbClr val="000000"/>
      </a:dk1>
      <a:lt1>
        <a:srgbClr val="FFFFFF"/>
      </a:lt1>
      <a:dk2>
        <a:srgbClr val="005BAA"/>
      </a:dk2>
      <a:lt2>
        <a:srgbClr val="FFFFFF"/>
      </a:lt2>
      <a:accent1>
        <a:srgbClr val="E6E6E6"/>
      </a:accent1>
      <a:accent2>
        <a:srgbClr val="00AEE5"/>
      </a:accent2>
      <a:accent3>
        <a:srgbClr val="005BAA"/>
      </a:accent3>
      <a:accent4>
        <a:srgbClr val="152A38"/>
      </a:accent4>
      <a:accent5>
        <a:srgbClr val="238077"/>
      </a:accent5>
      <a:accent6>
        <a:srgbClr val="808080"/>
      </a:accent6>
      <a:hlink>
        <a:srgbClr val="005BAA"/>
      </a:hlink>
      <a:folHlink>
        <a:srgbClr val="152A38"/>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Al Futtaim_CF_DE1410 1">
        <a:dk1>
          <a:srgbClr val="000000"/>
        </a:dk1>
        <a:lt1>
          <a:srgbClr val="FFFFFF"/>
        </a:lt1>
        <a:dk2>
          <a:srgbClr val="005BAA"/>
        </a:dk2>
        <a:lt2>
          <a:srgbClr val="FFFFFF"/>
        </a:lt2>
        <a:accent1>
          <a:srgbClr val="E6E6E6"/>
        </a:accent1>
        <a:accent2>
          <a:srgbClr val="00AEE5"/>
        </a:accent2>
        <a:accent3>
          <a:srgbClr val="FFFFFF"/>
        </a:accent3>
        <a:accent4>
          <a:srgbClr val="000000"/>
        </a:accent4>
        <a:accent5>
          <a:srgbClr val="F0F0F0"/>
        </a:accent5>
        <a:accent6>
          <a:srgbClr val="009DCF"/>
        </a:accent6>
        <a:hlink>
          <a:srgbClr val="005BAA"/>
        </a:hlink>
        <a:folHlink>
          <a:srgbClr val="152A3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 id="{E2B687F4-C80B-429C-83E3-3A7977242714}" vid="{2ED9FEF6-438C-4F08-BC00-FC2DE24B45EF}"/>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1014</TotalTime>
  <Words>5126</Words>
  <Application>Microsoft Office PowerPoint</Application>
  <PresentationFormat>Widescreen</PresentationFormat>
  <Paragraphs>1455</Paragraphs>
  <Slides>22</Slides>
  <Notes>22</Notes>
  <HiddenSlides>0</HiddenSlides>
  <MMClips>0</MMClips>
  <ScaleCrop>false</ScaleCrop>
  <HeadingPairs>
    <vt:vector size="8" baseType="variant">
      <vt:variant>
        <vt:lpstr>Fonts Used</vt:lpstr>
      </vt:variant>
      <vt:variant>
        <vt:i4>11</vt:i4>
      </vt:variant>
      <vt:variant>
        <vt:lpstr>Theme</vt:lpstr>
      </vt:variant>
      <vt:variant>
        <vt:i4>8</vt:i4>
      </vt:variant>
      <vt:variant>
        <vt:lpstr>Embedded OLE Servers</vt:lpstr>
      </vt:variant>
      <vt:variant>
        <vt:i4>1</vt:i4>
      </vt:variant>
      <vt:variant>
        <vt:lpstr>Slide Titles</vt:lpstr>
      </vt:variant>
      <vt:variant>
        <vt:i4>22</vt:i4>
      </vt:variant>
    </vt:vector>
  </HeadingPairs>
  <TitlesOfParts>
    <vt:vector size="42" baseType="lpstr">
      <vt:lpstr>Arial</vt:lpstr>
      <vt:lpstr>Calibri</vt:lpstr>
      <vt:lpstr>Calibri Light</vt:lpstr>
      <vt:lpstr>Daytona</vt:lpstr>
      <vt:lpstr>DIN Pro Regular</vt:lpstr>
      <vt:lpstr>Encode Sans</vt:lpstr>
      <vt:lpstr>Gotham Condensed Bold</vt:lpstr>
      <vt:lpstr>Helvetica Neue</vt:lpstr>
      <vt:lpstr>Segoe UI</vt:lpstr>
      <vt:lpstr>Verdana</vt:lpstr>
      <vt:lpstr>Wingdings</vt:lpstr>
      <vt:lpstr>77_Al Futtaim_CF_DE1410</vt:lpstr>
      <vt:lpstr>Office Theme</vt:lpstr>
      <vt:lpstr>7_Office Theme</vt:lpstr>
      <vt:lpstr>Al Futtaim_CF_DE1410</vt:lpstr>
      <vt:lpstr>77_Al Futtaim_CF_DE1410</vt:lpstr>
      <vt:lpstr>72_Al Futtaim_CF_DE1410</vt:lpstr>
      <vt:lpstr>1_Al Futtaim_CF_DE1410</vt:lpstr>
      <vt:lpstr>2_Al Futtaim_CF_DE1410</vt:lpstr>
      <vt:lpstr>think-cell Slide</vt:lpstr>
      <vt:lpstr>Al-Futtaim 2025 Commercial Training Paths encompassing OEM, IMI and AFM standards &amp; processes </vt:lpstr>
      <vt:lpstr>Al-Futtaim 2025 Sales Executive Training &amp; Career Path</vt:lpstr>
      <vt:lpstr>Al-Futtaim 2025 Sales Manager Training &amp; Career Path</vt:lpstr>
      <vt:lpstr>New Programs 2025 showing Vision, KPI’s, Delegates and Delivery Schedule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Al Futtaim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Maha Taher</dc:creator>
  <cp:lastModifiedBy>Fatma Alsagaf</cp:lastModifiedBy>
  <cp:revision>4</cp:revision>
  <cp:lastPrinted>2024-01-19T04:31:14Z</cp:lastPrinted>
  <dcterms:created xsi:type="dcterms:W3CDTF">2023-12-27T16:11:55Z</dcterms:created>
  <dcterms:modified xsi:type="dcterms:W3CDTF">2025-10-20T11:08:28Z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8fbed80-72d0-4b8d-b688-a17c05b1b4f3_Enabled">
    <vt:lpwstr>true</vt:lpwstr>
  </property>
  <property fmtid="{D5CDD505-2E9C-101B-9397-08002B2CF9AE}" pid="3" name="MSIP_Label_58fbed80-72d0-4b8d-b688-a17c05b1b4f3_SetDate">
    <vt:lpwstr>2025-10-20T11:08:19Z</vt:lpwstr>
  </property>
  <property fmtid="{D5CDD505-2E9C-101B-9397-08002B2CF9AE}" pid="4" name="MSIP_Label_58fbed80-72d0-4b8d-b688-a17c05b1b4f3_Method">
    <vt:lpwstr>Standard</vt:lpwstr>
  </property>
  <property fmtid="{D5CDD505-2E9C-101B-9397-08002B2CF9AE}" pid="5" name="MSIP_Label_58fbed80-72d0-4b8d-b688-a17c05b1b4f3_Name">
    <vt:lpwstr>Confidential External</vt:lpwstr>
  </property>
  <property fmtid="{D5CDD505-2E9C-101B-9397-08002B2CF9AE}" pid="6" name="MSIP_Label_58fbed80-72d0-4b8d-b688-a17c05b1b4f3_SiteId">
    <vt:lpwstr>79ddd250-40e1-4d41-ba0f-c9e9849725cb</vt:lpwstr>
  </property>
  <property fmtid="{D5CDD505-2E9C-101B-9397-08002B2CF9AE}" pid="7" name="MSIP_Label_58fbed80-72d0-4b8d-b688-a17c05b1b4f3_ActionId">
    <vt:lpwstr>c0585a18-73f9-4825-af58-c8d4c4effdb2</vt:lpwstr>
  </property>
  <property fmtid="{D5CDD505-2E9C-101B-9397-08002B2CF9AE}" pid="8" name="MSIP_Label_58fbed80-72d0-4b8d-b688-a17c05b1b4f3_ContentBits">
    <vt:lpwstr>2</vt:lpwstr>
  </property>
  <property fmtid="{D5CDD505-2E9C-101B-9397-08002B2CF9AE}" pid="9" name="ClassificationContentMarkingFooterLocations">
    <vt:lpwstr>77_Al Futtaim_CF_DE1410:5\Office Theme:8\7_Office Theme:8\Al Futtaim_CF_DE1410:4\77_Al Futtaim_CF_DE1410:5\72_Al Futtaim_CF_DE1410:7\1_Al Futtaim_CF_DE1410:4\2_Al Futtaim_CF_DE1410:4</vt:lpwstr>
  </property>
  <property fmtid="{D5CDD505-2E9C-101B-9397-08002B2CF9AE}" pid="10" name="ClassificationContentMarkingFooterText">
    <vt:lpwstr>Confidential - External Al-Futtaim</vt:lpwstr>
  </property>
</Properties>
</file>

<file path=docProps/thumbnail.jpeg>
</file>